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</p:sldIdLst>
  <p:sldSz cx="9144000" cy="5715000" type="screen16x1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FF6699"/>
    <a:srgbClr val="FF0066"/>
    <a:srgbClr val="33CCCC"/>
    <a:srgbClr val="0099FF"/>
    <a:srgbClr val="00CC99"/>
    <a:srgbClr val="009999"/>
    <a:srgbClr val="66FFCC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93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09/09/2020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46849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09/09/2020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0110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09/09/2020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3283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09/09/2020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63811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09/09/2020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9328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09/09/2020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4540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09/09/2020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076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09/09/2020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5229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09/09/2020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60801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09/09/2020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9013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AE271-A116-4C25-86D2-8EDA49924D26}" type="datetimeFigureOut">
              <a:rPr lang="es-MX" smtClean="0"/>
              <a:t>09/09/2020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137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04271"/>
            <a:ext cx="7886700" cy="11046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521354"/>
            <a:ext cx="7886700" cy="3626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AE271-A116-4C25-86D2-8EDA49924D26}" type="datetimeFigureOut">
              <a:rPr lang="es-MX" smtClean="0"/>
              <a:t>09/09/2020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5296959"/>
            <a:ext cx="30861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D7F00-7CBB-4C3A-9A58-1AA3157BE64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1716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36ED0E5-9597-4E41-B48B-3B068D5494AE}"/>
              </a:ext>
            </a:extLst>
          </p:cNvPr>
          <p:cNvSpPr/>
          <p:nvPr/>
        </p:nvSpPr>
        <p:spPr>
          <a:xfrm>
            <a:off x="0" y="4"/>
            <a:ext cx="9144000" cy="6631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1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29EC852-3372-4424-B4A2-8C3E0899484D}"/>
              </a:ext>
            </a:extLst>
          </p:cNvPr>
          <p:cNvSpPr/>
          <p:nvPr/>
        </p:nvSpPr>
        <p:spPr>
          <a:xfrm>
            <a:off x="0" y="1"/>
            <a:ext cx="9144000" cy="5747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1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7FF3C67-5D37-4504-A581-030C8BBC6721}"/>
              </a:ext>
            </a:extLst>
          </p:cNvPr>
          <p:cNvSpPr/>
          <p:nvPr/>
        </p:nvSpPr>
        <p:spPr>
          <a:xfrm>
            <a:off x="1087248" y="113100"/>
            <a:ext cx="5522558" cy="461667"/>
          </a:xfrm>
          <a:prstGeom prst="rect">
            <a:avLst/>
          </a:prstGeom>
          <a:noFill/>
        </p:spPr>
        <p:txBody>
          <a:bodyPr wrap="square" lIns="91440" tIns="45721" rIns="91440" bIns="45721">
            <a:spAutoFit/>
          </a:bodyPr>
          <a:lstStyle/>
          <a:p>
            <a:r>
              <a:rPr lang="es-ES" sz="2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24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10</a:t>
            </a:r>
            <a:r>
              <a:rPr lang="es-ES" sz="2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– Tópicos Selectos de TI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EC9AAD5-2460-4B6F-B0FB-CC06D9E64A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3101"/>
            <a:ext cx="630048" cy="630048"/>
          </a:xfrm>
          <a:prstGeom prst="rect">
            <a:avLst/>
          </a:prstGeom>
        </p:spPr>
      </p:pic>
      <p:sp>
        <p:nvSpPr>
          <p:cNvPr id="10" name="Rectángulo 9">
            <a:extLst>
              <a:ext uri="{FF2B5EF4-FFF2-40B4-BE49-F238E27FC236}">
                <a16:creationId xmlns:a16="http://schemas.microsoft.com/office/drawing/2014/main" id="{61660602-ACFB-402C-B352-658B0FB402C1}"/>
              </a:ext>
            </a:extLst>
          </p:cNvPr>
          <p:cNvSpPr/>
          <p:nvPr/>
        </p:nvSpPr>
        <p:spPr>
          <a:xfrm>
            <a:off x="457200" y="856246"/>
            <a:ext cx="8151223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TENDENCIAS TECNOLÓGICAS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EE4A5DA4-B341-4D29-9708-7F78878838A8}"/>
              </a:ext>
            </a:extLst>
          </p:cNvPr>
          <p:cNvSpPr/>
          <p:nvPr/>
        </p:nvSpPr>
        <p:spPr>
          <a:xfrm>
            <a:off x="457200" y="1893707"/>
            <a:ext cx="7885044" cy="5830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1600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898DA6EC-AEC6-4AE4-BD21-7CD4E4F20BB6}"/>
              </a:ext>
            </a:extLst>
          </p:cNvPr>
          <p:cNvSpPr/>
          <p:nvPr/>
        </p:nvSpPr>
        <p:spPr>
          <a:xfrm>
            <a:off x="457200" y="1370486"/>
            <a:ext cx="788504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NOMBRE: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66A44CB7-D451-437A-B6B2-E87B8CEA02E0}"/>
              </a:ext>
            </a:extLst>
          </p:cNvPr>
          <p:cNvSpPr/>
          <p:nvPr/>
        </p:nvSpPr>
        <p:spPr>
          <a:xfrm>
            <a:off x="457200" y="3059899"/>
            <a:ext cx="7885044" cy="5830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1600" dirty="0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71CD0B70-9246-4BE0-A63E-55F1E0F6A259}"/>
              </a:ext>
            </a:extLst>
          </p:cNvPr>
          <p:cNvSpPr/>
          <p:nvPr/>
        </p:nvSpPr>
        <p:spPr>
          <a:xfrm>
            <a:off x="457200" y="2536678"/>
            <a:ext cx="788504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GRADO Y SECCIÓN</a:t>
            </a:r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: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782A3B39-C458-4764-B5B2-2C5FBEFB64F7}"/>
              </a:ext>
            </a:extLst>
          </p:cNvPr>
          <p:cNvSpPr/>
          <p:nvPr/>
        </p:nvSpPr>
        <p:spPr>
          <a:xfrm>
            <a:off x="457200" y="4222778"/>
            <a:ext cx="7885044" cy="58309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1600" dirty="0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BA31B04-A2F9-4309-8843-DCE014CF1D0F}"/>
              </a:ext>
            </a:extLst>
          </p:cNvPr>
          <p:cNvSpPr/>
          <p:nvPr/>
        </p:nvSpPr>
        <p:spPr>
          <a:xfrm>
            <a:off x="457200" y="3699557"/>
            <a:ext cx="7885044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FECHA:</a:t>
            </a:r>
          </a:p>
        </p:txBody>
      </p:sp>
    </p:spTree>
    <p:extLst>
      <p:ext uri="{BB962C8B-B14F-4D97-AF65-F5344CB8AC3E}">
        <p14:creationId xmlns:p14="http://schemas.microsoft.com/office/powerpoint/2010/main" val="26274192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36ED0E5-9597-4E41-B48B-3B068D5494AE}"/>
              </a:ext>
            </a:extLst>
          </p:cNvPr>
          <p:cNvSpPr/>
          <p:nvPr/>
        </p:nvSpPr>
        <p:spPr>
          <a:xfrm>
            <a:off x="0" y="4"/>
            <a:ext cx="9144000" cy="6631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1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29EC852-3372-4424-B4A2-8C3E0899484D}"/>
              </a:ext>
            </a:extLst>
          </p:cNvPr>
          <p:cNvSpPr/>
          <p:nvPr/>
        </p:nvSpPr>
        <p:spPr>
          <a:xfrm>
            <a:off x="0" y="1"/>
            <a:ext cx="9144000" cy="5747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1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7FF3C67-5D37-4504-A581-030C8BBC6721}"/>
              </a:ext>
            </a:extLst>
          </p:cNvPr>
          <p:cNvSpPr/>
          <p:nvPr/>
        </p:nvSpPr>
        <p:spPr>
          <a:xfrm>
            <a:off x="1087248" y="113100"/>
            <a:ext cx="5522558" cy="461667"/>
          </a:xfrm>
          <a:prstGeom prst="rect">
            <a:avLst/>
          </a:prstGeom>
          <a:noFill/>
        </p:spPr>
        <p:txBody>
          <a:bodyPr wrap="square" lIns="91440" tIns="45721" rIns="91440" bIns="45721">
            <a:spAutoFit/>
          </a:bodyPr>
          <a:lstStyle/>
          <a:p>
            <a:r>
              <a:rPr lang="es-ES" sz="2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24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10</a:t>
            </a:r>
            <a:r>
              <a:rPr lang="es-ES" sz="2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– Tópicos Selectos de TI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EC9AAD5-2460-4B6F-B0FB-CC06D9E64A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3101"/>
            <a:ext cx="630048" cy="630048"/>
          </a:xfrm>
          <a:prstGeom prst="rect">
            <a:avLst/>
          </a:prstGeom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EE4A5DA4-B341-4D29-9708-7F78878838A8}"/>
              </a:ext>
            </a:extLst>
          </p:cNvPr>
          <p:cNvSpPr/>
          <p:nvPr/>
        </p:nvSpPr>
        <p:spPr>
          <a:xfrm>
            <a:off x="1854928" y="856246"/>
            <a:ext cx="6831874" cy="476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898DA6EC-AEC6-4AE4-BD21-7CD4E4F20BB6}"/>
              </a:ext>
            </a:extLst>
          </p:cNvPr>
          <p:cNvSpPr/>
          <p:nvPr/>
        </p:nvSpPr>
        <p:spPr>
          <a:xfrm>
            <a:off x="457201" y="892423"/>
            <a:ext cx="139772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Nombre: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782A3B39-C458-4764-B5B2-2C5FBEFB64F7}"/>
              </a:ext>
            </a:extLst>
          </p:cNvPr>
          <p:cNvSpPr/>
          <p:nvPr/>
        </p:nvSpPr>
        <p:spPr>
          <a:xfrm>
            <a:off x="457200" y="1841917"/>
            <a:ext cx="3971581" cy="35446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endParaRPr lang="es-MX" sz="2000" dirty="0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BA31B04-A2F9-4309-8843-DCE014CF1D0F}"/>
              </a:ext>
            </a:extLst>
          </p:cNvPr>
          <p:cNvSpPr/>
          <p:nvPr/>
        </p:nvSpPr>
        <p:spPr>
          <a:xfrm>
            <a:off x="1789614" y="1441807"/>
            <a:ext cx="1306282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Imagen</a:t>
            </a:r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: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1F00623F-501E-4EDF-892C-5515C8B3E868}"/>
              </a:ext>
            </a:extLst>
          </p:cNvPr>
          <p:cNvSpPr/>
          <p:nvPr/>
        </p:nvSpPr>
        <p:spPr>
          <a:xfrm>
            <a:off x="4715690" y="1841917"/>
            <a:ext cx="3971582" cy="35446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endParaRPr lang="es-MX" sz="2000" dirty="0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9BAB6521-D292-4A73-9553-A57BA90B2D53}"/>
              </a:ext>
            </a:extLst>
          </p:cNvPr>
          <p:cNvSpPr/>
          <p:nvPr/>
        </p:nvSpPr>
        <p:spPr>
          <a:xfrm>
            <a:off x="5881549" y="1441807"/>
            <a:ext cx="1639391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Descripción:</a:t>
            </a:r>
          </a:p>
        </p:txBody>
      </p:sp>
    </p:spTree>
    <p:extLst>
      <p:ext uri="{BB962C8B-B14F-4D97-AF65-F5344CB8AC3E}">
        <p14:creationId xmlns:p14="http://schemas.microsoft.com/office/powerpoint/2010/main" val="924351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36ED0E5-9597-4E41-B48B-3B068D5494AE}"/>
              </a:ext>
            </a:extLst>
          </p:cNvPr>
          <p:cNvSpPr/>
          <p:nvPr/>
        </p:nvSpPr>
        <p:spPr>
          <a:xfrm>
            <a:off x="0" y="4"/>
            <a:ext cx="9144000" cy="6631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1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29EC852-3372-4424-B4A2-8C3E0899484D}"/>
              </a:ext>
            </a:extLst>
          </p:cNvPr>
          <p:cNvSpPr/>
          <p:nvPr/>
        </p:nvSpPr>
        <p:spPr>
          <a:xfrm>
            <a:off x="0" y="1"/>
            <a:ext cx="9144000" cy="5747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1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7FF3C67-5D37-4504-A581-030C8BBC6721}"/>
              </a:ext>
            </a:extLst>
          </p:cNvPr>
          <p:cNvSpPr/>
          <p:nvPr/>
        </p:nvSpPr>
        <p:spPr>
          <a:xfrm>
            <a:off x="1087248" y="113100"/>
            <a:ext cx="5522558" cy="461667"/>
          </a:xfrm>
          <a:prstGeom prst="rect">
            <a:avLst/>
          </a:prstGeom>
          <a:noFill/>
        </p:spPr>
        <p:txBody>
          <a:bodyPr wrap="square" lIns="91440" tIns="45721" rIns="91440" bIns="45721">
            <a:spAutoFit/>
          </a:bodyPr>
          <a:lstStyle/>
          <a:p>
            <a:r>
              <a:rPr lang="es-ES" sz="2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24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10</a:t>
            </a:r>
            <a:r>
              <a:rPr lang="es-ES" sz="2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– Tópicos Selectos de TI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EC9AAD5-2460-4B6F-B0FB-CC06D9E64A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3101"/>
            <a:ext cx="630048" cy="630048"/>
          </a:xfrm>
          <a:prstGeom prst="rect">
            <a:avLst/>
          </a:prstGeom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EE4A5DA4-B341-4D29-9708-7F78878838A8}"/>
              </a:ext>
            </a:extLst>
          </p:cNvPr>
          <p:cNvSpPr/>
          <p:nvPr/>
        </p:nvSpPr>
        <p:spPr>
          <a:xfrm>
            <a:off x="1854928" y="856246"/>
            <a:ext cx="6831874" cy="476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898DA6EC-AEC6-4AE4-BD21-7CD4E4F20BB6}"/>
              </a:ext>
            </a:extLst>
          </p:cNvPr>
          <p:cNvSpPr/>
          <p:nvPr/>
        </p:nvSpPr>
        <p:spPr>
          <a:xfrm>
            <a:off x="457201" y="892423"/>
            <a:ext cx="139772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Nombre: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782A3B39-C458-4764-B5B2-2C5FBEFB64F7}"/>
              </a:ext>
            </a:extLst>
          </p:cNvPr>
          <p:cNvSpPr/>
          <p:nvPr/>
        </p:nvSpPr>
        <p:spPr>
          <a:xfrm>
            <a:off x="457200" y="1841917"/>
            <a:ext cx="3971581" cy="35446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endParaRPr lang="es-MX" sz="2000" dirty="0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BA31B04-A2F9-4309-8843-DCE014CF1D0F}"/>
              </a:ext>
            </a:extLst>
          </p:cNvPr>
          <p:cNvSpPr/>
          <p:nvPr/>
        </p:nvSpPr>
        <p:spPr>
          <a:xfrm>
            <a:off x="1789614" y="1441807"/>
            <a:ext cx="1306282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Imagen</a:t>
            </a:r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: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1F00623F-501E-4EDF-892C-5515C8B3E868}"/>
              </a:ext>
            </a:extLst>
          </p:cNvPr>
          <p:cNvSpPr/>
          <p:nvPr/>
        </p:nvSpPr>
        <p:spPr>
          <a:xfrm>
            <a:off x="4715690" y="1841917"/>
            <a:ext cx="3971582" cy="35446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endParaRPr lang="es-MX" sz="2000" dirty="0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9BAB6521-D292-4A73-9553-A57BA90B2D53}"/>
              </a:ext>
            </a:extLst>
          </p:cNvPr>
          <p:cNvSpPr/>
          <p:nvPr/>
        </p:nvSpPr>
        <p:spPr>
          <a:xfrm>
            <a:off x="5881549" y="1441807"/>
            <a:ext cx="1639391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Descripción:</a:t>
            </a:r>
          </a:p>
        </p:txBody>
      </p:sp>
    </p:spTree>
    <p:extLst>
      <p:ext uri="{BB962C8B-B14F-4D97-AF65-F5344CB8AC3E}">
        <p14:creationId xmlns:p14="http://schemas.microsoft.com/office/powerpoint/2010/main" val="2531472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36ED0E5-9597-4E41-B48B-3B068D5494AE}"/>
              </a:ext>
            </a:extLst>
          </p:cNvPr>
          <p:cNvSpPr/>
          <p:nvPr/>
        </p:nvSpPr>
        <p:spPr>
          <a:xfrm>
            <a:off x="0" y="4"/>
            <a:ext cx="9144000" cy="6631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1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29EC852-3372-4424-B4A2-8C3E0899484D}"/>
              </a:ext>
            </a:extLst>
          </p:cNvPr>
          <p:cNvSpPr/>
          <p:nvPr/>
        </p:nvSpPr>
        <p:spPr>
          <a:xfrm>
            <a:off x="0" y="1"/>
            <a:ext cx="9144000" cy="5747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1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7FF3C67-5D37-4504-A581-030C8BBC6721}"/>
              </a:ext>
            </a:extLst>
          </p:cNvPr>
          <p:cNvSpPr/>
          <p:nvPr/>
        </p:nvSpPr>
        <p:spPr>
          <a:xfrm>
            <a:off x="1087248" y="113100"/>
            <a:ext cx="5522558" cy="461667"/>
          </a:xfrm>
          <a:prstGeom prst="rect">
            <a:avLst/>
          </a:prstGeom>
          <a:noFill/>
        </p:spPr>
        <p:txBody>
          <a:bodyPr wrap="square" lIns="91440" tIns="45721" rIns="91440" bIns="45721">
            <a:spAutoFit/>
          </a:bodyPr>
          <a:lstStyle/>
          <a:p>
            <a:r>
              <a:rPr lang="es-ES" sz="2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24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10</a:t>
            </a:r>
            <a:r>
              <a:rPr lang="es-ES" sz="2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– Tópicos Selectos de TI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EC9AAD5-2460-4B6F-B0FB-CC06D9E64A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3101"/>
            <a:ext cx="630048" cy="630048"/>
          </a:xfrm>
          <a:prstGeom prst="rect">
            <a:avLst/>
          </a:prstGeom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EE4A5DA4-B341-4D29-9708-7F78878838A8}"/>
              </a:ext>
            </a:extLst>
          </p:cNvPr>
          <p:cNvSpPr/>
          <p:nvPr/>
        </p:nvSpPr>
        <p:spPr>
          <a:xfrm>
            <a:off x="1854928" y="856246"/>
            <a:ext cx="6831874" cy="476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898DA6EC-AEC6-4AE4-BD21-7CD4E4F20BB6}"/>
              </a:ext>
            </a:extLst>
          </p:cNvPr>
          <p:cNvSpPr/>
          <p:nvPr/>
        </p:nvSpPr>
        <p:spPr>
          <a:xfrm>
            <a:off x="457201" y="892423"/>
            <a:ext cx="139772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Nombre: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782A3B39-C458-4764-B5B2-2C5FBEFB64F7}"/>
              </a:ext>
            </a:extLst>
          </p:cNvPr>
          <p:cNvSpPr/>
          <p:nvPr/>
        </p:nvSpPr>
        <p:spPr>
          <a:xfrm>
            <a:off x="457200" y="1841917"/>
            <a:ext cx="3971581" cy="35446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endParaRPr lang="es-MX" sz="2000" dirty="0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BA31B04-A2F9-4309-8843-DCE014CF1D0F}"/>
              </a:ext>
            </a:extLst>
          </p:cNvPr>
          <p:cNvSpPr/>
          <p:nvPr/>
        </p:nvSpPr>
        <p:spPr>
          <a:xfrm>
            <a:off x="1789614" y="1441807"/>
            <a:ext cx="1306282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Imagen</a:t>
            </a:r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: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1F00623F-501E-4EDF-892C-5515C8B3E868}"/>
              </a:ext>
            </a:extLst>
          </p:cNvPr>
          <p:cNvSpPr/>
          <p:nvPr/>
        </p:nvSpPr>
        <p:spPr>
          <a:xfrm>
            <a:off x="4715690" y="1841917"/>
            <a:ext cx="3971582" cy="35446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endParaRPr lang="es-MX" sz="2000" dirty="0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9BAB6521-D292-4A73-9553-A57BA90B2D53}"/>
              </a:ext>
            </a:extLst>
          </p:cNvPr>
          <p:cNvSpPr/>
          <p:nvPr/>
        </p:nvSpPr>
        <p:spPr>
          <a:xfrm>
            <a:off x="5881549" y="1441807"/>
            <a:ext cx="1639391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Descripción:</a:t>
            </a:r>
          </a:p>
        </p:txBody>
      </p:sp>
    </p:spTree>
    <p:extLst>
      <p:ext uri="{BB962C8B-B14F-4D97-AF65-F5344CB8AC3E}">
        <p14:creationId xmlns:p14="http://schemas.microsoft.com/office/powerpoint/2010/main" val="4197624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36ED0E5-9597-4E41-B48B-3B068D5494AE}"/>
              </a:ext>
            </a:extLst>
          </p:cNvPr>
          <p:cNvSpPr/>
          <p:nvPr/>
        </p:nvSpPr>
        <p:spPr>
          <a:xfrm>
            <a:off x="0" y="4"/>
            <a:ext cx="9144000" cy="6631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1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29EC852-3372-4424-B4A2-8C3E0899484D}"/>
              </a:ext>
            </a:extLst>
          </p:cNvPr>
          <p:cNvSpPr/>
          <p:nvPr/>
        </p:nvSpPr>
        <p:spPr>
          <a:xfrm>
            <a:off x="0" y="1"/>
            <a:ext cx="9144000" cy="5747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1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7FF3C67-5D37-4504-A581-030C8BBC6721}"/>
              </a:ext>
            </a:extLst>
          </p:cNvPr>
          <p:cNvSpPr/>
          <p:nvPr/>
        </p:nvSpPr>
        <p:spPr>
          <a:xfrm>
            <a:off x="1087248" y="113100"/>
            <a:ext cx="5522558" cy="461667"/>
          </a:xfrm>
          <a:prstGeom prst="rect">
            <a:avLst/>
          </a:prstGeom>
          <a:noFill/>
        </p:spPr>
        <p:txBody>
          <a:bodyPr wrap="square" lIns="91440" tIns="45721" rIns="91440" bIns="45721">
            <a:spAutoFit/>
          </a:bodyPr>
          <a:lstStyle/>
          <a:p>
            <a:r>
              <a:rPr lang="es-ES" sz="2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24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10</a:t>
            </a:r>
            <a:r>
              <a:rPr lang="es-ES" sz="2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– Tópicos Selectos de TI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EC9AAD5-2460-4B6F-B0FB-CC06D9E64A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3101"/>
            <a:ext cx="630048" cy="630048"/>
          </a:xfrm>
          <a:prstGeom prst="rect">
            <a:avLst/>
          </a:prstGeom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EE4A5DA4-B341-4D29-9708-7F78878838A8}"/>
              </a:ext>
            </a:extLst>
          </p:cNvPr>
          <p:cNvSpPr/>
          <p:nvPr/>
        </p:nvSpPr>
        <p:spPr>
          <a:xfrm>
            <a:off x="1854928" y="856246"/>
            <a:ext cx="6831874" cy="476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898DA6EC-AEC6-4AE4-BD21-7CD4E4F20BB6}"/>
              </a:ext>
            </a:extLst>
          </p:cNvPr>
          <p:cNvSpPr/>
          <p:nvPr/>
        </p:nvSpPr>
        <p:spPr>
          <a:xfrm>
            <a:off x="457201" y="892423"/>
            <a:ext cx="139772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Nombre: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782A3B39-C458-4764-B5B2-2C5FBEFB64F7}"/>
              </a:ext>
            </a:extLst>
          </p:cNvPr>
          <p:cNvSpPr/>
          <p:nvPr/>
        </p:nvSpPr>
        <p:spPr>
          <a:xfrm>
            <a:off x="457200" y="1841917"/>
            <a:ext cx="3971581" cy="35446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endParaRPr lang="es-MX" sz="2000" dirty="0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BA31B04-A2F9-4309-8843-DCE014CF1D0F}"/>
              </a:ext>
            </a:extLst>
          </p:cNvPr>
          <p:cNvSpPr/>
          <p:nvPr/>
        </p:nvSpPr>
        <p:spPr>
          <a:xfrm>
            <a:off x="1789614" y="1441807"/>
            <a:ext cx="1306282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Imagen</a:t>
            </a:r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: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1F00623F-501E-4EDF-892C-5515C8B3E868}"/>
              </a:ext>
            </a:extLst>
          </p:cNvPr>
          <p:cNvSpPr/>
          <p:nvPr/>
        </p:nvSpPr>
        <p:spPr>
          <a:xfrm>
            <a:off x="4715690" y="1841917"/>
            <a:ext cx="3971582" cy="35446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endParaRPr lang="es-MX" sz="2000" dirty="0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9BAB6521-D292-4A73-9553-A57BA90B2D53}"/>
              </a:ext>
            </a:extLst>
          </p:cNvPr>
          <p:cNvSpPr/>
          <p:nvPr/>
        </p:nvSpPr>
        <p:spPr>
          <a:xfrm>
            <a:off x="5881549" y="1441807"/>
            <a:ext cx="1639391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Descripción:</a:t>
            </a:r>
          </a:p>
        </p:txBody>
      </p:sp>
    </p:spTree>
    <p:extLst>
      <p:ext uri="{BB962C8B-B14F-4D97-AF65-F5344CB8AC3E}">
        <p14:creationId xmlns:p14="http://schemas.microsoft.com/office/powerpoint/2010/main" val="2534756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36ED0E5-9597-4E41-B48B-3B068D5494AE}"/>
              </a:ext>
            </a:extLst>
          </p:cNvPr>
          <p:cNvSpPr/>
          <p:nvPr/>
        </p:nvSpPr>
        <p:spPr>
          <a:xfrm>
            <a:off x="0" y="4"/>
            <a:ext cx="9144000" cy="6631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1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29EC852-3372-4424-B4A2-8C3E0899484D}"/>
              </a:ext>
            </a:extLst>
          </p:cNvPr>
          <p:cNvSpPr/>
          <p:nvPr/>
        </p:nvSpPr>
        <p:spPr>
          <a:xfrm>
            <a:off x="0" y="1"/>
            <a:ext cx="9144000" cy="5747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1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7FF3C67-5D37-4504-A581-030C8BBC6721}"/>
              </a:ext>
            </a:extLst>
          </p:cNvPr>
          <p:cNvSpPr/>
          <p:nvPr/>
        </p:nvSpPr>
        <p:spPr>
          <a:xfrm>
            <a:off x="1087248" y="113100"/>
            <a:ext cx="5522558" cy="461667"/>
          </a:xfrm>
          <a:prstGeom prst="rect">
            <a:avLst/>
          </a:prstGeom>
          <a:noFill/>
        </p:spPr>
        <p:txBody>
          <a:bodyPr wrap="square" lIns="91440" tIns="45721" rIns="91440" bIns="45721">
            <a:spAutoFit/>
          </a:bodyPr>
          <a:lstStyle/>
          <a:p>
            <a:r>
              <a:rPr lang="es-ES" sz="2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24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10</a:t>
            </a:r>
            <a:r>
              <a:rPr lang="es-ES" sz="2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– Tópicos Selectos de TI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EC9AAD5-2460-4B6F-B0FB-CC06D9E64A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3101"/>
            <a:ext cx="630048" cy="630048"/>
          </a:xfrm>
          <a:prstGeom prst="rect">
            <a:avLst/>
          </a:prstGeom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EE4A5DA4-B341-4D29-9708-7F78878838A8}"/>
              </a:ext>
            </a:extLst>
          </p:cNvPr>
          <p:cNvSpPr/>
          <p:nvPr/>
        </p:nvSpPr>
        <p:spPr>
          <a:xfrm>
            <a:off x="1854928" y="856246"/>
            <a:ext cx="6831874" cy="476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898DA6EC-AEC6-4AE4-BD21-7CD4E4F20BB6}"/>
              </a:ext>
            </a:extLst>
          </p:cNvPr>
          <p:cNvSpPr/>
          <p:nvPr/>
        </p:nvSpPr>
        <p:spPr>
          <a:xfrm>
            <a:off x="457201" y="892423"/>
            <a:ext cx="139772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Nombre: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782A3B39-C458-4764-B5B2-2C5FBEFB64F7}"/>
              </a:ext>
            </a:extLst>
          </p:cNvPr>
          <p:cNvSpPr/>
          <p:nvPr/>
        </p:nvSpPr>
        <p:spPr>
          <a:xfrm>
            <a:off x="457200" y="1841917"/>
            <a:ext cx="3971581" cy="35446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endParaRPr lang="es-MX" sz="2000" dirty="0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BA31B04-A2F9-4309-8843-DCE014CF1D0F}"/>
              </a:ext>
            </a:extLst>
          </p:cNvPr>
          <p:cNvSpPr/>
          <p:nvPr/>
        </p:nvSpPr>
        <p:spPr>
          <a:xfrm>
            <a:off x="1789614" y="1441807"/>
            <a:ext cx="1306282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Imagen</a:t>
            </a:r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: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1F00623F-501E-4EDF-892C-5515C8B3E868}"/>
              </a:ext>
            </a:extLst>
          </p:cNvPr>
          <p:cNvSpPr/>
          <p:nvPr/>
        </p:nvSpPr>
        <p:spPr>
          <a:xfrm>
            <a:off x="4715690" y="1841917"/>
            <a:ext cx="3971582" cy="35446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endParaRPr lang="es-MX" sz="2000" dirty="0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9BAB6521-D292-4A73-9553-A57BA90B2D53}"/>
              </a:ext>
            </a:extLst>
          </p:cNvPr>
          <p:cNvSpPr/>
          <p:nvPr/>
        </p:nvSpPr>
        <p:spPr>
          <a:xfrm>
            <a:off x="5881549" y="1441807"/>
            <a:ext cx="1639391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Descripción:</a:t>
            </a:r>
          </a:p>
        </p:txBody>
      </p:sp>
    </p:spTree>
    <p:extLst>
      <p:ext uri="{BB962C8B-B14F-4D97-AF65-F5344CB8AC3E}">
        <p14:creationId xmlns:p14="http://schemas.microsoft.com/office/powerpoint/2010/main" val="1559616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36ED0E5-9597-4E41-B48B-3B068D5494AE}"/>
              </a:ext>
            </a:extLst>
          </p:cNvPr>
          <p:cNvSpPr/>
          <p:nvPr/>
        </p:nvSpPr>
        <p:spPr>
          <a:xfrm>
            <a:off x="0" y="4"/>
            <a:ext cx="9144000" cy="6631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1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29EC852-3372-4424-B4A2-8C3E0899484D}"/>
              </a:ext>
            </a:extLst>
          </p:cNvPr>
          <p:cNvSpPr/>
          <p:nvPr/>
        </p:nvSpPr>
        <p:spPr>
          <a:xfrm>
            <a:off x="0" y="1"/>
            <a:ext cx="9144000" cy="5747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1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7FF3C67-5D37-4504-A581-030C8BBC6721}"/>
              </a:ext>
            </a:extLst>
          </p:cNvPr>
          <p:cNvSpPr/>
          <p:nvPr/>
        </p:nvSpPr>
        <p:spPr>
          <a:xfrm>
            <a:off x="1087248" y="113100"/>
            <a:ext cx="5522558" cy="461667"/>
          </a:xfrm>
          <a:prstGeom prst="rect">
            <a:avLst/>
          </a:prstGeom>
          <a:noFill/>
        </p:spPr>
        <p:txBody>
          <a:bodyPr wrap="square" lIns="91440" tIns="45721" rIns="91440" bIns="45721">
            <a:spAutoFit/>
          </a:bodyPr>
          <a:lstStyle/>
          <a:p>
            <a:r>
              <a:rPr lang="es-ES" sz="2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24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10</a:t>
            </a:r>
            <a:r>
              <a:rPr lang="es-ES" sz="2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– Tópicos Selectos de TI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EC9AAD5-2460-4B6F-B0FB-CC06D9E64A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3101"/>
            <a:ext cx="630048" cy="630048"/>
          </a:xfrm>
          <a:prstGeom prst="rect">
            <a:avLst/>
          </a:prstGeom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EE4A5DA4-B341-4D29-9708-7F78878838A8}"/>
              </a:ext>
            </a:extLst>
          </p:cNvPr>
          <p:cNvSpPr/>
          <p:nvPr/>
        </p:nvSpPr>
        <p:spPr>
          <a:xfrm>
            <a:off x="1854928" y="856246"/>
            <a:ext cx="6831874" cy="476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898DA6EC-AEC6-4AE4-BD21-7CD4E4F20BB6}"/>
              </a:ext>
            </a:extLst>
          </p:cNvPr>
          <p:cNvSpPr/>
          <p:nvPr/>
        </p:nvSpPr>
        <p:spPr>
          <a:xfrm>
            <a:off x="457201" y="892423"/>
            <a:ext cx="139772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Nombre: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782A3B39-C458-4764-B5B2-2C5FBEFB64F7}"/>
              </a:ext>
            </a:extLst>
          </p:cNvPr>
          <p:cNvSpPr/>
          <p:nvPr/>
        </p:nvSpPr>
        <p:spPr>
          <a:xfrm>
            <a:off x="457200" y="1841917"/>
            <a:ext cx="3971581" cy="35446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endParaRPr lang="es-MX" sz="2000" dirty="0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BA31B04-A2F9-4309-8843-DCE014CF1D0F}"/>
              </a:ext>
            </a:extLst>
          </p:cNvPr>
          <p:cNvSpPr/>
          <p:nvPr/>
        </p:nvSpPr>
        <p:spPr>
          <a:xfrm>
            <a:off x="1789614" y="1441807"/>
            <a:ext cx="1306282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Imagen</a:t>
            </a:r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: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1F00623F-501E-4EDF-892C-5515C8B3E868}"/>
              </a:ext>
            </a:extLst>
          </p:cNvPr>
          <p:cNvSpPr/>
          <p:nvPr/>
        </p:nvSpPr>
        <p:spPr>
          <a:xfrm>
            <a:off x="4715690" y="1841917"/>
            <a:ext cx="3971582" cy="35446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endParaRPr lang="es-MX" sz="2000" dirty="0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9BAB6521-D292-4A73-9553-A57BA90B2D53}"/>
              </a:ext>
            </a:extLst>
          </p:cNvPr>
          <p:cNvSpPr/>
          <p:nvPr/>
        </p:nvSpPr>
        <p:spPr>
          <a:xfrm>
            <a:off x="5881549" y="1441807"/>
            <a:ext cx="1639391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Descripción:</a:t>
            </a:r>
          </a:p>
        </p:txBody>
      </p:sp>
    </p:spTree>
    <p:extLst>
      <p:ext uri="{BB962C8B-B14F-4D97-AF65-F5344CB8AC3E}">
        <p14:creationId xmlns:p14="http://schemas.microsoft.com/office/powerpoint/2010/main" val="2291762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36ED0E5-9597-4E41-B48B-3B068D5494AE}"/>
              </a:ext>
            </a:extLst>
          </p:cNvPr>
          <p:cNvSpPr/>
          <p:nvPr/>
        </p:nvSpPr>
        <p:spPr>
          <a:xfrm>
            <a:off x="0" y="4"/>
            <a:ext cx="9144000" cy="6631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1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29EC852-3372-4424-B4A2-8C3E0899484D}"/>
              </a:ext>
            </a:extLst>
          </p:cNvPr>
          <p:cNvSpPr/>
          <p:nvPr/>
        </p:nvSpPr>
        <p:spPr>
          <a:xfrm>
            <a:off x="0" y="1"/>
            <a:ext cx="9144000" cy="5747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1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7FF3C67-5D37-4504-A581-030C8BBC6721}"/>
              </a:ext>
            </a:extLst>
          </p:cNvPr>
          <p:cNvSpPr/>
          <p:nvPr/>
        </p:nvSpPr>
        <p:spPr>
          <a:xfrm>
            <a:off x="1087248" y="113100"/>
            <a:ext cx="5522558" cy="461667"/>
          </a:xfrm>
          <a:prstGeom prst="rect">
            <a:avLst/>
          </a:prstGeom>
          <a:noFill/>
        </p:spPr>
        <p:txBody>
          <a:bodyPr wrap="square" lIns="91440" tIns="45721" rIns="91440" bIns="45721">
            <a:spAutoFit/>
          </a:bodyPr>
          <a:lstStyle/>
          <a:p>
            <a:r>
              <a:rPr lang="es-ES" sz="2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24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10</a:t>
            </a:r>
            <a:r>
              <a:rPr lang="es-ES" sz="2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– Tópicos Selectos de TI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EC9AAD5-2460-4B6F-B0FB-CC06D9E64A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3101"/>
            <a:ext cx="630048" cy="630048"/>
          </a:xfrm>
          <a:prstGeom prst="rect">
            <a:avLst/>
          </a:prstGeom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EE4A5DA4-B341-4D29-9708-7F78878838A8}"/>
              </a:ext>
            </a:extLst>
          </p:cNvPr>
          <p:cNvSpPr/>
          <p:nvPr/>
        </p:nvSpPr>
        <p:spPr>
          <a:xfrm>
            <a:off x="1854928" y="856246"/>
            <a:ext cx="6831874" cy="476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898DA6EC-AEC6-4AE4-BD21-7CD4E4F20BB6}"/>
              </a:ext>
            </a:extLst>
          </p:cNvPr>
          <p:cNvSpPr/>
          <p:nvPr/>
        </p:nvSpPr>
        <p:spPr>
          <a:xfrm>
            <a:off x="457201" y="892423"/>
            <a:ext cx="139772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Nombre: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782A3B39-C458-4764-B5B2-2C5FBEFB64F7}"/>
              </a:ext>
            </a:extLst>
          </p:cNvPr>
          <p:cNvSpPr/>
          <p:nvPr/>
        </p:nvSpPr>
        <p:spPr>
          <a:xfrm>
            <a:off x="457200" y="1841917"/>
            <a:ext cx="3971581" cy="35446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endParaRPr lang="es-MX" sz="2000" dirty="0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BA31B04-A2F9-4309-8843-DCE014CF1D0F}"/>
              </a:ext>
            </a:extLst>
          </p:cNvPr>
          <p:cNvSpPr/>
          <p:nvPr/>
        </p:nvSpPr>
        <p:spPr>
          <a:xfrm>
            <a:off x="1789614" y="1441807"/>
            <a:ext cx="1306282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Imagen</a:t>
            </a:r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: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1F00623F-501E-4EDF-892C-5515C8B3E868}"/>
              </a:ext>
            </a:extLst>
          </p:cNvPr>
          <p:cNvSpPr/>
          <p:nvPr/>
        </p:nvSpPr>
        <p:spPr>
          <a:xfrm>
            <a:off x="4715690" y="1841917"/>
            <a:ext cx="3971582" cy="35446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endParaRPr lang="es-MX" sz="2000" dirty="0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9BAB6521-D292-4A73-9553-A57BA90B2D53}"/>
              </a:ext>
            </a:extLst>
          </p:cNvPr>
          <p:cNvSpPr/>
          <p:nvPr/>
        </p:nvSpPr>
        <p:spPr>
          <a:xfrm>
            <a:off x="5881549" y="1441807"/>
            <a:ext cx="1639391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Descripción:</a:t>
            </a:r>
          </a:p>
        </p:txBody>
      </p:sp>
    </p:spTree>
    <p:extLst>
      <p:ext uri="{BB962C8B-B14F-4D97-AF65-F5344CB8AC3E}">
        <p14:creationId xmlns:p14="http://schemas.microsoft.com/office/powerpoint/2010/main" val="1837138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36ED0E5-9597-4E41-B48B-3B068D5494AE}"/>
              </a:ext>
            </a:extLst>
          </p:cNvPr>
          <p:cNvSpPr/>
          <p:nvPr/>
        </p:nvSpPr>
        <p:spPr>
          <a:xfrm>
            <a:off x="0" y="4"/>
            <a:ext cx="9144000" cy="6631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1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29EC852-3372-4424-B4A2-8C3E0899484D}"/>
              </a:ext>
            </a:extLst>
          </p:cNvPr>
          <p:cNvSpPr/>
          <p:nvPr/>
        </p:nvSpPr>
        <p:spPr>
          <a:xfrm>
            <a:off x="0" y="1"/>
            <a:ext cx="9144000" cy="5747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1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7FF3C67-5D37-4504-A581-030C8BBC6721}"/>
              </a:ext>
            </a:extLst>
          </p:cNvPr>
          <p:cNvSpPr/>
          <p:nvPr/>
        </p:nvSpPr>
        <p:spPr>
          <a:xfrm>
            <a:off x="1087248" y="113100"/>
            <a:ext cx="5522558" cy="461667"/>
          </a:xfrm>
          <a:prstGeom prst="rect">
            <a:avLst/>
          </a:prstGeom>
          <a:noFill/>
        </p:spPr>
        <p:txBody>
          <a:bodyPr wrap="square" lIns="91440" tIns="45721" rIns="91440" bIns="45721">
            <a:spAutoFit/>
          </a:bodyPr>
          <a:lstStyle/>
          <a:p>
            <a:r>
              <a:rPr lang="es-ES" sz="2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24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10</a:t>
            </a:r>
            <a:r>
              <a:rPr lang="es-ES" sz="2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– Tópicos Selectos de TI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EC9AAD5-2460-4B6F-B0FB-CC06D9E64A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3101"/>
            <a:ext cx="630048" cy="630048"/>
          </a:xfrm>
          <a:prstGeom prst="rect">
            <a:avLst/>
          </a:prstGeom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EE4A5DA4-B341-4D29-9708-7F78878838A8}"/>
              </a:ext>
            </a:extLst>
          </p:cNvPr>
          <p:cNvSpPr/>
          <p:nvPr/>
        </p:nvSpPr>
        <p:spPr>
          <a:xfrm>
            <a:off x="1854928" y="856246"/>
            <a:ext cx="6831874" cy="476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898DA6EC-AEC6-4AE4-BD21-7CD4E4F20BB6}"/>
              </a:ext>
            </a:extLst>
          </p:cNvPr>
          <p:cNvSpPr/>
          <p:nvPr/>
        </p:nvSpPr>
        <p:spPr>
          <a:xfrm>
            <a:off x="457201" y="892423"/>
            <a:ext cx="139772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Nombre: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782A3B39-C458-4764-B5B2-2C5FBEFB64F7}"/>
              </a:ext>
            </a:extLst>
          </p:cNvPr>
          <p:cNvSpPr/>
          <p:nvPr/>
        </p:nvSpPr>
        <p:spPr>
          <a:xfrm>
            <a:off x="457200" y="1841917"/>
            <a:ext cx="3971581" cy="35446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endParaRPr lang="es-MX" sz="2000" dirty="0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BA31B04-A2F9-4309-8843-DCE014CF1D0F}"/>
              </a:ext>
            </a:extLst>
          </p:cNvPr>
          <p:cNvSpPr/>
          <p:nvPr/>
        </p:nvSpPr>
        <p:spPr>
          <a:xfrm>
            <a:off x="1789614" y="1441807"/>
            <a:ext cx="1306282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Imagen</a:t>
            </a:r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: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1F00623F-501E-4EDF-892C-5515C8B3E868}"/>
              </a:ext>
            </a:extLst>
          </p:cNvPr>
          <p:cNvSpPr/>
          <p:nvPr/>
        </p:nvSpPr>
        <p:spPr>
          <a:xfrm>
            <a:off x="4715690" y="1841917"/>
            <a:ext cx="3971582" cy="35446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endParaRPr lang="es-MX" sz="2000" dirty="0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9BAB6521-D292-4A73-9553-A57BA90B2D53}"/>
              </a:ext>
            </a:extLst>
          </p:cNvPr>
          <p:cNvSpPr/>
          <p:nvPr/>
        </p:nvSpPr>
        <p:spPr>
          <a:xfrm>
            <a:off x="5881549" y="1441807"/>
            <a:ext cx="1639391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Descripción:</a:t>
            </a:r>
          </a:p>
        </p:txBody>
      </p:sp>
    </p:spTree>
    <p:extLst>
      <p:ext uri="{BB962C8B-B14F-4D97-AF65-F5344CB8AC3E}">
        <p14:creationId xmlns:p14="http://schemas.microsoft.com/office/powerpoint/2010/main" val="40747490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36ED0E5-9597-4E41-B48B-3B068D5494AE}"/>
              </a:ext>
            </a:extLst>
          </p:cNvPr>
          <p:cNvSpPr/>
          <p:nvPr/>
        </p:nvSpPr>
        <p:spPr>
          <a:xfrm>
            <a:off x="0" y="4"/>
            <a:ext cx="9144000" cy="6631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1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29EC852-3372-4424-B4A2-8C3E0899484D}"/>
              </a:ext>
            </a:extLst>
          </p:cNvPr>
          <p:cNvSpPr/>
          <p:nvPr/>
        </p:nvSpPr>
        <p:spPr>
          <a:xfrm>
            <a:off x="0" y="1"/>
            <a:ext cx="9144000" cy="5747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1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7FF3C67-5D37-4504-A581-030C8BBC6721}"/>
              </a:ext>
            </a:extLst>
          </p:cNvPr>
          <p:cNvSpPr/>
          <p:nvPr/>
        </p:nvSpPr>
        <p:spPr>
          <a:xfrm>
            <a:off x="1087248" y="113100"/>
            <a:ext cx="5522558" cy="461667"/>
          </a:xfrm>
          <a:prstGeom prst="rect">
            <a:avLst/>
          </a:prstGeom>
          <a:noFill/>
        </p:spPr>
        <p:txBody>
          <a:bodyPr wrap="square" lIns="91440" tIns="45721" rIns="91440" bIns="45721">
            <a:spAutoFit/>
          </a:bodyPr>
          <a:lstStyle/>
          <a:p>
            <a:r>
              <a:rPr lang="es-ES" sz="2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24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10</a:t>
            </a:r>
            <a:r>
              <a:rPr lang="es-ES" sz="2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– Tópicos Selectos de TI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EC9AAD5-2460-4B6F-B0FB-CC06D9E64A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3101"/>
            <a:ext cx="630048" cy="630048"/>
          </a:xfrm>
          <a:prstGeom prst="rect">
            <a:avLst/>
          </a:prstGeom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EE4A5DA4-B341-4D29-9708-7F78878838A8}"/>
              </a:ext>
            </a:extLst>
          </p:cNvPr>
          <p:cNvSpPr/>
          <p:nvPr/>
        </p:nvSpPr>
        <p:spPr>
          <a:xfrm>
            <a:off x="1854928" y="856246"/>
            <a:ext cx="6831874" cy="476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898DA6EC-AEC6-4AE4-BD21-7CD4E4F20BB6}"/>
              </a:ext>
            </a:extLst>
          </p:cNvPr>
          <p:cNvSpPr/>
          <p:nvPr/>
        </p:nvSpPr>
        <p:spPr>
          <a:xfrm>
            <a:off x="457201" y="892423"/>
            <a:ext cx="139772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Nombre: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782A3B39-C458-4764-B5B2-2C5FBEFB64F7}"/>
              </a:ext>
            </a:extLst>
          </p:cNvPr>
          <p:cNvSpPr/>
          <p:nvPr/>
        </p:nvSpPr>
        <p:spPr>
          <a:xfrm>
            <a:off x="457200" y="1841917"/>
            <a:ext cx="3971581" cy="35446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endParaRPr lang="es-MX" sz="2000" dirty="0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BA31B04-A2F9-4309-8843-DCE014CF1D0F}"/>
              </a:ext>
            </a:extLst>
          </p:cNvPr>
          <p:cNvSpPr/>
          <p:nvPr/>
        </p:nvSpPr>
        <p:spPr>
          <a:xfrm>
            <a:off x="1789614" y="1441807"/>
            <a:ext cx="1306282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Imagen</a:t>
            </a:r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: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1F00623F-501E-4EDF-892C-5515C8B3E868}"/>
              </a:ext>
            </a:extLst>
          </p:cNvPr>
          <p:cNvSpPr/>
          <p:nvPr/>
        </p:nvSpPr>
        <p:spPr>
          <a:xfrm>
            <a:off x="4715690" y="1841917"/>
            <a:ext cx="3971582" cy="35446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endParaRPr lang="es-MX" sz="2000" dirty="0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9BAB6521-D292-4A73-9553-A57BA90B2D53}"/>
              </a:ext>
            </a:extLst>
          </p:cNvPr>
          <p:cNvSpPr/>
          <p:nvPr/>
        </p:nvSpPr>
        <p:spPr>
          <a:xfrm>
            <a:off x="5881549" y="1441807"/>
            <a:ext cx="1639391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Descripción:</a:t>
            </a:r>
          </a:p>
        </p:txBody>
      </p:sp>
    </p:spTree>
    <p:extLst>
      <p:ext uri="{BB962C8B-B14F-4D97-AF65-F5344CB8AC3E}">
        <p14:creationId xmlns:p14="http://schemas.microsoft.com/office/powerpoint/2010/main" val="39519607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36ED0E5-9597-4E41-B48B-3B068D5494AE}"/>
              </a:ext>
            </a:extLst>
          </p:cNvPr>
          <p:cNvSpPr/>
          <p:nvPr/>
        </p:nvSpPr>
        <p:spPr>
          <a:xfrm>
            <a:off x="0" y="4"/>
            <a:ext cx="9144000" cy="6631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1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29EC852-3372-4424-B4A2-8C3E0899484D}"/>
              </a:ext>
            </a:extLst>
          </p:cNvPr>
          <p:cNvSpPr/>
          <p:nvPr/>
        </p:nvSpPr>
        <p:spPr>
          <a:xfrm>
            <a:off x="0" y="1"/>
            <a:ext cx="9144000" cy="5747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1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7FF3C67-5D37-4504-A581-030C8BBC6721}"/>
              </a:ext>
            </a:extLst>
          </p:cNvPr>
          <p:cNvSpPr/>
          <p:nvPr/>
        </p:nvSpPr>
        <p:spPr>
          <a:xfrm>
            <a:off x="1087248" y="113100"/>
            <a:ext cx="5522558" cy="461667"/>
          </a:xfrm>
          <a:prstGeom prst="rect">
            <a:avLst/>
          </a:prstGeom>
          <a:noFill/>
        </p:spPr>
        <p:txBody>
          <a:bodyPr wrap="square" lIns="91440" tIns="45721" rIns="91440" bIns="45721">
            <a:spAutoFit/>
          </a:bodyPr>
          <a:lstStyle/>
          <a:p>
            <a:r>
              <a:rPr lang="es-ES" sz="2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24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10</a:t>
            </a:r>
            <a:r>
              <a:rPr lang="es-ES" sz="2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– Tópicos Selectos de TI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EC9AAD5-2460-4B6F-B0FB-CC06D9E64A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3101"/>
            <a:ext cx="630048" cy="630048"/>
          </a:xfrm>
          <a:prstGeom prst="rect">
            <a:avLst/>
          </a:prstGeom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EE4A5DA4-B341-4D29-9708-7F78878838A8}"/>
              </a:ext>
            </a:extLst>
          </p:cNvPr>
          <p:cNvSpPr/>
          <p:nvPr/>
        </p:nvSpPr>
        <p:spPr>
          <a:xfrm>
            <a:off x="1854928" y="856246"/>
            <a:ext cx="6831874" cy="476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898DA6EC-AEC6-4AE4-BD21-7CD4E4F20BB6}"/>
              </a:ext>
            </a:extLst>
          </p:cNvPr>
          <p:cNvSpPr/>
          <p:nvPr/>
        </p:nvSpPr>
        <p:spPr>
          <a:xfrm>
            <a:off x="457201" y="892423"/>
            <a:ext cx="139772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Nombre: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782A3B39-C458-4764-B5B2-2C5FBEFB64F7}"/>
              </a:ext>
            </a:extLst>
          </p:cNvPr>
          <p:cNvSpPr/>
          <p:nvPr/>
        </p:nvSpPr>
        <p:spPr>
          <a:xfrm>
            <a:off x="457200" y="1841917"/>
            <a:ext cx="3971581" cy="35446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endParaRPr lang="es-MX" sz="2000" dirty="0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BA31B04-A2F9-4309-8843-DCE014CF1D0F}"/>
              </a:ext>
            </a:extLst>
          </p:cNvPr>
          <p:cNvSpPr/>
          <p:nvPr/>
        </p:nvSpPr>
        <p:spPr>
          <a:xfrm>
            <a:off x="1789614" y="1441807"/>
            <a:ext cx="1306282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Imagen</a:t>
            </a:r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: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1F00623F-501E-4EDF-892C-5515C8B3E868}"/>
              </a:ext>
            </a:extLst>
          </p:cNvPr>
          <p:cNvSpPr/>
          <p:nvPr/>
        </p:nvSpPr>
        <p:spPr>
          <a:xfrm>
            <a:off x="4715690" y="1841917"/>
            <a:ext cx="3971582" cy="35446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endParaRPr lang="es-MX" sz="2000" dirty="0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9BAB6521-D292-4A73-9553-A57BA90B2D53}"/>
              </a:ext>
            </a:extLst>
          </p:cNvPr>
          <p:cNvSpPr/>
          <p:nvPr/>
        </p:nvSpPr>
        <p:spPr>
          <a:xfrm>
            <a:off x="5881549" y="1441807"/>
            <a:ext cx="1639391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Descripción:</a:t>
            </a:r>
          </a:p>
        </p:txBody>
      </p:sp>
    </p:spTree>
    <p:extLst>
      <p:ext uri="{BB962C8B-B14F-4D97-AF65-F5344CB8AC3E}">
        <p14:creationId xmlns:p14="http://schemas.microsoft.com/office/powerpoint/2010/main" val="13828166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36ED0E5-9597-4E41-B48B-3B068D5494AE}"/>
              </a:ext>
            </a:extLst>
          </p:cNvPr>
          <p:cNvSpPr/>
          <p:nvPr/>
        </p:nvSpPr>
        <p:spPr>
          <a:xfrm>
            <a:off x="0" y="4"/>
            <a:ext cx="9144000" cy="6631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1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29EC852-3372-4424-B4A2-8C3E0899484D}"/>
              </a:ext>
            </a:extLst>
          </p:cNvPr>
          <p:cNvSpPr/>
          <p:nvPr/>
        </p:nvSpPr>
        <p:spPr>
          <a:xfrm>
            <a:off x="0" y="1"/>
            <a:ext cx="9144000" cy="5747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1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7FF3C67-5D37-4504-A581-030C8BBC6721}"/>
              </a:ext>
            </a:extLst>
          </p:cNvPr>
          <p:cNvSpPr/>
          <p:nvPr/>
        </p:nvSpPr>
        <p:spPr>
          <a:xfrm>
            <a:off x="1087248" y="113100"/>
            <a:ext cx="5522558" cy="461667"/>
          </a:xfrm>
          <a:prstGeom prst="rect">
            <a:avLst/>
          </a:prstGeom>
          <a:noFill/>
        </p:spPr>
        <p:txBody>
          <a:bodyPr wrap="square" lIns="91440" tIns="45721" rIns="91440" bIns="45721">
            <a:spAutoFit/>
          </a:bodyPr>
          <a:lstStyle/>
          <a:p>
            <a:r>
              <a:rPr lang="es-ES" sz="2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24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10</a:t>
            </a:r>
            <a:r>
              <a:rPr lang="es-ES" sz="2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– Tópicos Selectos de TI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EC9AAD5-2460-4B6F-B0FB-CC06D9E64A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3101"/>
            <a:ext cx="630048" cy="630048"/>
          </a:xfrm>
          <a:prstGeom prst="rect">
            <a:avLst/>
          </a:prstGeom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EE4A5DA4-B341-4D29-9708-7F78878838A8}"/>
              </a:ext>
            </a:extLst>
          </p:cNvPr>
          <p:cNvSpPr/>
          <p:nvPr/>
        </p:nvSpPr>
        <p:spPr>
          <a:xfrm>
            <a:off x="1854928" y="856246"/>
            <a:ext cx="6831874" cy="476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898DA6EC-AEC6-4AE4-BD21-7CD4E4F20BB6}"/>
              </a:ext>
            </a:extLst>
          </p:cNvPr>
          <p:cNvSpPr/>
          <p:nvPr/>
        </p:nvSpPr>
        <p:spPr>
          <a:xfrm>
            <a:off x="457201" y="892423"/>
            <a:ext cx="139772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Nombre: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782A3B39-C458-4764-B5B2-2C5FBEFB64F7}"/>
              </a:ext>
            </a:extLst>
          </p:cNvPr>
          <p:cNvSpPr/>
          <p:nvPr/>
        </p:nvSpPr>
        <p:spPr>
          <a:xfrm>
            <a:off x="457200" y="1841917"/>
            <a:ext cx="3971581" cy="35446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endParaRPr lang="es-MX" sz="2000" dirty="0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BA31B04-A2F9-4309-8843-DCE014CF1D0F}"/>
              </a:ext>
            </a:extLst>
          </p:cNvPr>
          <p:cNvSpPr/>
          <p:nvPr/>
        </p:nvSpPr>
        <p:spPr>
          <a:xfrm>
            <a:off x="1789614" y="1441807"/>
            <a:ext cx="1306282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Imagen</a:t>
            </a:r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: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1F00623F-501E-4EDF-892C-5515C8B3E868}"/>
              </a:ext>
            </a:extLst>
          </p:cNvPr>
          <p:cNvSpPr/>
          <p:nvPr/>
        </p:nvSpPr>
        <p:spPr>
          <a:xfrm>
            <a:off x="4715690" y="1841917"/>
            <a:ext cx="3971582" cy="35446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endParaRPr lang="es-MX" sz="2000" dirty="0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9BAB6521-D292-4A73-9553-A57BA90B2D53}"/>
              </a:ext>
            </a:extLst>
          </p:cNvPr>
          <p:cNvSpPr/>
          <p:nvPr/>
        </p:nvSpPr>
        <p:spPr>
          <a:xfrm>
            <a:off x="5881549" y="1441807"/>
            <a:ext cx="1639391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Descripción:</a:t>
            </a:r>
          </a:p>
        </p:txBody>
      </p:sp>
    </p:spTree>
    <p:extLst>
      <p:ext uri="{BB962C8B-B14F-4D97-AF65-F5344CB8AC3E}">
        <p14:creationId xmlns:p14="http://schemas.microsoft.com/office/powerpoint/2010/main" val="21805455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36ED0E5-9597-4E41-B48B-3B068D5494AE}"/>
              </a:ext>
            </a:extLst>
          </p:cNvPr>
          <p:cNvSpPr/>
          <p:nvPr/>
        </p:nvSpPr>
        <p:spPr>
          <a:xfrm>
            <a:off x="0" y="4"/>
            <a:ext cx="9144000" cy="66319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1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29EC852-3372-4424-B4A2-8C3E0899484D}"/>
              </a:ext>
            </a:extLst>
          </p:cNvPr>
          <p:cNvSpPr/>
          <p:nvPr/>
        </p:nvSpPr>
        <p:spPr>
          <a:xfrm>
            <a:off x="0" y="1"/>
            <a:ext cx="9144000" cy="57476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801" dirty="0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7FF3C67-5D37-4504-A581-030C8BBC6721}"/>
              </a:ext>
            </a:extLst>
          </p:cNvPr>
          <p:cNvSpPr/>
          <p:nvPr/>
        </p:nvSpPr>
        <p:spPr>
          <a:xfrm>
            <a:off x="1087248" y="113100"/>
            <a:ext cx="5522558" cy="461667"/>
          </a:xfrm>
          <a:prstGeom prst="rect">
            <a:avLst/>
          </a:prstGeom>
          <a:noFill/>
        </p:spPr>
        <p:txBody>
          <a:bodyPr wrap="square" lIns="91440" tIns="45721" rIns="91440" bIns="45721">
            <a:spAutoFit/>
          </a:bodyPr>
          <a:lstStyle/>
          <a:p>
            <a:r>
              <a:rPr lang="es-ES" sz="2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ITI</a:t>
            </a:r>
            <a:r>
              <a:rPr lang="es-ES" sz="2400" b="1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Aharoni" panose="02010803020104030203" pitchFamily="2" charset="-79"/>
              </a:rPr>
              <a:t>10</a:t>
            </a:r>
            <a:r>
              <a:rPr lang="es-ES" sz="24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 – Tópicos Selectos de TI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8EC9AAD5-2460-4B6F-B0FB-CC06D9E64A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13101"/>
            <a:ext cx="630048" cy="630048"/>
          </a:xfrm>
          <a:prstGeom prst="rect">
            <a:avLst/>
          </a:prstGeom>
        </p:spPr>
      </p:pic>
      <p:sp>
        <p:nvSpPr>
          <p:cNvPr id="11" name="Rectángulo 10">
            <a:extLst>
              <a:ext uri="{FF2B5EF4-FFF2-40B4-BE49-F238E27FC236}">
                <a16:creationId xmlns:a16="http://schemas.microsoft.com/office/drawing/2014/main" id="{EE4A5DA4-B341-4D29-9708-7F78878838A8}"/>
              </a:ext>
            </a:extLst>
          </p:cNvPr>
          <p:cNvSpPr/>
          <p:nvPr/>
        </p:nvSpPr>
        <p:spPr>
          <a:xfrm>
            <a:off x="1854928" y="856246"/>
            <a:ext cx="6831874" cy="4765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endParaRPr lang="es-MX" sz="2000" dirty="0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898DA6EC-AEC6-4AE4-BD21-7CD4E4F20BB6}"/>
              </a:ext>
            </a:extLst>
          </p:cNvPr>
          <p:cNvSpPr/>
          <p:nvPr/>
        </p:nvSpPr>
        <p:spPr>
          <a:xfrm>
            <a:off x="457201" y="892423"/>
            <a:ext cx="1397726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Nombre: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782A3B39-C458-4764-B5B2-2C5FBEFB64F7}"/>
              </a:ext>
            </a:extLst>
          </p:cNvPr>
          <p:cNvSpPr/>
          <p:nvPr/>
        </p:nvSpPr>
        <p:spPr>
          <a:xfrm>
            <a:off x="457200" y="1841917"/>
            <a:ext cx="3971581" cy="35446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1" algn="ctr"/>
            <a:endParaRPr lang="es-MX" sz="2000" dirty="0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BA31B04-A2F9-4309-8843-DCE014CF1D0F}"/>
              </a:ext>
            </a:extLst>
          </p:cNvPr>
          <p:cNvSpPr/>
          <p:nvPr/>
        </p:nvSpPr>
        <p:spPr>
          <a:xfrm>
            <a:off x="1789614" y="1441807"/>
            <a:ext cx="1306282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Imagen</a:t>
            </a:r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: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1F00623F-501E-4EDF-892C-5515C8B3E868}"/>
              </a:ext>
            </a:extLst>
          </p:cNvPr>
          <p:cNvSpPr/>
          <p:nvPr/>
        </p:nvSpPr>
        <p:spPr>
          <a:xfrm>
            <a:off x="4715690" y="1841917"/>
            <a:ext cx="3971582" cy="354460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endParaRPr lang="es-MX" sz="2000" dirty="0"/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9BAB6521-D292-4A73-9553-A57BA90B2D53}"/>
              </a:ext>
            </a:extLst>
          </p:cNvPr>
          <p:cNvSpPr/>
          <p:nvPr/>
        </p:nvSpPr>
        <p:spPr>
          <a:xfrm>
            <a:off x="5881549" y="1441807"/>
            <a:ext cx="1639391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2000" b="0" cap="none" spc="0" dirty="0">
                <a:ln w="0">
                  <a:noFill/>
                </a:ln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Descripción:</a:t>
            </a:r>
          </a:p>
        </p:txBody>
      </p:sp>
    </p:spTree>
    <p:extLst>
      <p:ext uri="{BB962C8B-B14F-4D97-AF65-F5344CB8AC3E}">
        <p14:creationId xmlns:p14="http://schemas.microsoft.com/office/powerpoint/2010/main" val="2542471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4334</TotalTime>
  <Words>160</Words>
  <Application>Microsoft Office PowerPoint</Application>
  <PresentationFormat>Presentación en pantalla (16:10)</PresentationFormat>
  <Paragraphs>53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Aharoni</vt:lpstr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ivanivenian sama</dc:creator>
  <cp:lastModifiedBy>AARON IVAN  SALAZAR  MACIAS</cp:lastModifiedBy>
  <cp:revision>188</cp:revision>
  <dcterms:created xsi:type="dcterms:W3CDTF">2020-05-09T22:31:27Z</dcterms:created>
  <dcterms:modified xsi:type="dcterms:W3CDTF">2020-09-09T20:15:59Z</dcterms:modified>
</cp:coreProperties>
</file>