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9" r:id="rId2"/>
    <p:sldId id="283" r:id="rId3"/>
    <p:sldId id="300" r:id="rId4"/>
    <p:sldId id="301" r:id="rId5"/>
    <p:sldId id="302" r:id="rId6"/>
    <p:sldId id="313" r:id="rId7"/>
    <p:sldId id="303" r:id="rId8"/>
    <p:sldId id="314" r:id="rId9"/>
    <p:sldId id="304" r:id="rId10"/>
    <p:sldId id="315" r:id="rId11"/>
    <p:sldId id="305" r:id="rId12"/>
    <p:sldId id="316" r:id="rId13"/>
    <p:sldId id="306" r:id="rId14"/>
    <p:sldId id="317" r:id="rId15"/>
    <p:sldId id="307" r:id="rId16"/>
    <p:sldId id="318" r:id="rId17"/>
    <p:sldId id="308" r:id="rId18"/>
    <p:sldId id="319" r:id="rId19"/>
    <p:sldId id="309" r:id="rId20"/>
    <p:sldId id="320" r:id="rId21"/>
    <p:sldId id="310" r:id="rId22"/>
    <p:sldId id="321" r:id="rId23"/>
    <p:sldId id="311" r:id="rId24"/>
    <p:sldId id="312" r:id="rId2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92" autoAdjust="0"/>
    <p:restoredTop sz="88330" autoAdjust="0"/>
  </p:normalViewPr>
  <p:slideViewPr>
    <p:cSldViewPr snapToGrid="0">
      <p:cViewPr>
        <p:scale>
          <a:sx n="50" d="100"/>
          <a:sy n="50" d="100"/>
        </p:scale>
        <p:origin x="1200" y="3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20EE1-FEE6-45DB-A18D-A4B0120594E0}" type="datetimeFigureOut">
              <a:rPr lang="es-MX" smtClean="0"/>
              <a:t>28/05/2020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CB756-A02D-4745-9154-942C9C3DEF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1628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28/05/2020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479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28/05/2020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525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28/05/2020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6883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28/05/2020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0735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28/05/2020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80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28/05/2020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953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28/05/2020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37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28/05/2020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068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28/05/2020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969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28/05/2020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65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28/05/2020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918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AB638-80CE-4208-B4D1-2B246D4E907B}" type="datetimeFigureOut">
              <a:rPr lang="es-MX" smtClean="0"/>
              <a:t>28/05/2020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224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679174" y="1747464"/>
            <a:ext cx="10151165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8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</a:t>
            </a:r>
          </a:p>
          <a:p>
            <a:r>
              <a:rPr lang="es-ES" sz="8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 </a:t>
            </a:r>
          </a:p>
          <a:p>
            <a:r>
              <a:rPr lang="es-ES" sz="8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CONJUNTOS</a:t>
            </a:r>
          </a:p>
        </p:txBody>
      </p:sp>
    </p:spTree>
    <p:extLst>
      <p:ext uri="{BB962C8B-B14F-4D97-AF65-F5344CB8AC3E}">
        <p14:creationId xmlns:p14="http://schemas.microsoft.com/office/powerpoint/2010/main" val="3966056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ASOCIATIVAS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E519746C-ADE1-4625-88E8-9F770BD14D9E}"/>
                  </a:ext>
                </a:extLst>
              </p:cNvPr>
              <p:cNvSpPr txBox="1"/>
              <p:nvPr/>
            </p:nvSpPr>
            <p:spPr>
              <a:xfrm>
                <a:off x="400050" y="1076517"/>
                <a:ext cx="11381132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)=(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E519746C-ADE1-4625-88E8-9F770BD14D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1076517"/>
                <a:ext cx="11381132" cy="18466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277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DISTRIBUTIVAS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38C2620-4614-40A5-9FB0-BBCCA835A36B}"/>
                  </a:ext>
                </a:extLst>
              </p:cNvPr>
              <p:cNvSpPr txBox="1"/>
              <p:nvPr/>
            </p:nvSpPr>
            <p:spPr>
              <a:xfrm>
                <a:off x="400050" y="1076517"/>
                <a:ext cx="11381132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∪(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)=(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38C2620-4614-40A5-9FB0-BBCCA835A3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1076517"/>
                <a:ext cx="11381132" cy="18466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1135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DISTRIBUTIVAS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38C2620-4614-40A5-9FB0-BBCCA835A36B}"/>
                  </a:ext>
                </a:extLst>
              </p:cNvPr>
              <p:cNvSpPr txBox="1"/>
              <p:nvPr/>
            </p:nvSpPr>
            <p:spPr>
              <a:xfrm>
                <a:off x="400050" y="1076517"/>
                <a:ext cx="11381132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)=(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MX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38C2620-4614-40A5-9FB0-BBCCA835A3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1076517"/>
                <a:ext cx="11381132" cy="18466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3597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IDEMPOTENTES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EE22392-AD28-4665-8A82-95E6DA315D69}"/>
                  </a:ext>
                </a:extLst>
              </p:cNvPr>
              <p:cNvSpPr txBox="1"/>
              <p:nvPr/>
            </p:nvSpPr>
            <p:spPr>
              <a:xfrm>
                <a:off x="400050" y="1076517"/>
                <a:ext cx="11381132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EE22392-AD28-4665-8A82-95E6DA315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1076517"/>
                <a:ext cx="11381132" cy="18466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3238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IDEMPOTENTES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EE22392-AD28-4665-8A82-95E6DA315D69}"/>
                  </a:ext>
                </a:extLst>
              </p:cNvPr>
              <p:cNvSpPr txBox="1"/>
              <p:nvPr/>
            </p:nvSpPr>
            <p:spPr>
              <a:xfrm>
                <a:off x="400050" y="1076517"/>
                <a:ext cx="11381132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EE22392-AD28-4665-8A82-95E6DA315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1076517"/>
                <a:ext cx="11381132" cy="18466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5842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DEL NEUTRO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139D11F5-D717-4517-868F-219B5F809073}"/>
                  </a:ext>
                </a:extLst>
              </p:cNvPr>
              <p:cNvSpPr txBox="1"/>
              <p:nvPr/>
            </p:nvSpPr>
            <p:spPr>
              <a:xfrm>
                <a:off x="400050" y="1076517"/>
                <a:ext cx="11381132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139D11F5-D717-4517-868F-219B5F8090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1076517"/>
                <a:ext cx="11381132" cy="18466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8088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DEL NEUTRO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139D11F5-D717-4517-868F-219B5F809073}"/>
                  </a:ext>
                </a:extLst>
              </p:cNvPr>
              <p:cNvSpPr txBox="1"/>
              <p:nvPr/>
            </p:nvSpPr>
            <p:spPr>
              <a:xfrm>
                <a:off x="405434" y="1091143"/>
                <a:ext cx="11381132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139D11F5-D717-4517-868F-219B5F8090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34" y="1091143"/>
                <a:ext cx="11381132" cy="18466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011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DEL INVERSO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C48A75E8-3303-4A41-9D1A-7558869D9094}"/>
                  </a:ext>
                </a:extLst>
              </p:cNvPr>
              <p:cNvSpPr txBox="1"/>
              <p:nvPr/>
            </p:nvSpPr>
            <p:spPr>
              <a:xfrm>
                <a:off x="405434" y="1091143"/>
                <a:ext cx="11381132" cy="18487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acc>
                        <m:accPr>
                          <m:chr m:val="̅"/>
                          <m:ctrlP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C48A75E8-3303-4A41-9D1A-7558869D90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34" y="1091143"/>
                <a:ext cx="11381132" cy="18487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9750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DEL INVERSO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C48A75E8-3303-4A41-9D1A-7558869D9094}"/>
                  </a:ext>
                </a:extLst>
              </p:cNvPr>
              <p:cNvSpPr txBox="1"/>
              <p:nvPr/>
            </p:nvSpPr>
            <p:spPr>
              <a:xfrm>
                <a:off x="405434" y="1091143"/>
                <a:ext cx="11381132" cy="18487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acc>
                        <m:accPr>
                          <m:chr m:val="̅"/>
                          <m:ctrlP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C48A75E8-3303-4A41-9D1A-7558869D90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34" y="1091143"/>
                <a:ext cx="11381132" cy="18487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1205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DE DOMINACIÓN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689D203C-46A5-4BC8-9AF8-11E0E1FF27BA}"/>
                  </a:ext>
                </a:extLst>
              </p:cNvPr>
              <p:cNvSpPr txBox="1"/>
              <p:nvPr/>
            </p:nvSpPr>
            <p:spPr>
              <a:xfrm>
                <a:off x="405434" y="1091143"/>
                <a:ext cx="11381132" cy="18487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689D203C-46A5-4BC8-9AF8-11E0E1FF2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34" y="1091143"/>
                <a:ext cx="11381132" cy="18487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681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40691"/>
            <a:ext cx="10515600" cy="41362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>
                <a:latin typeface="Abadi" panose="020B0604020104020204" pitchFamily="34" charset="0"/>
              </a:rPr>
              <a:t>Comprueba las siguientes propiedades de conjuntos en forma tabular:</a:t>
            </a:r>
          </a:p>
          <a:p>
            <a:pPr marL="0" indent="0" algn="just">
              <a:buNone/>
            </a:pPr>
            <a:r>
              <a:rPr lang="es-MX" sz="4000" dirty="0">
                <a:latin typeface="Abadi" panose="020B0604020104020204" pitchFamily="34" charset="0"/>
              </a:rPr>
              <a:t>U={1,2,3,4,5,6,7,8,9,10}</a:t>
            </a:r>
          </a:p>
          <a:p>
            <a:pPr marL="0" indent="0" algn="just">
              <a:buNone/>
            </a:pPr>
            <a:r>
              <a:rPr lang="es-MX" sz="4000" dirty="0">
                <a:latin typeface="Abadi" panose="020B0604020104020204" pitchFamily="34" charset="0"/>
              </a:rPr>
              <a:t>A={1,2,3}</a:t>
            </a:r>
          </a:p>
          <a:p>
            <a:pPr marL="0" indent="0" algn="just">
              <a:buNone/>
            </a:pPr>
            <a:r>
              <a:rPr lang="es-MX" sz="4000" dirty="0">
                <a:latin typeface="Abadi" panose="020B0604020104020204" pitchFamily="34" charset="0"/>
              </a:rPr>
              <a:t>B={2,3,4}</a:t>
            </a:r>
          </a:p>
          <a:p>
            <a:pPr marL="0" indent="0" algn="just">
              <a:buNone/>
            </a:pPr>
            <a:r>
              <a:rPr lang="es-MX" sz="4000" dirty="0">
                <a:latin typeface="Abadi" panose="020B0604020104020204" pitchFamily="34" charset="0"/>
              </a:rPr>
              <a:t>C={3,4,5}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INDICACIONES:</a:t>
            </a:r>
          </a:p>
        </p:txBody>
      </p:sp>
    </p:spTree>
    <p:extLst>
      <p:ext uri="{BB962C8B-B14F-4D97-AF65-F5344CB8AC3E}">
        <p14:creationId xmlns:p14="http://schemas.microsoft.com/office/powerpoint/2010/main" val="3056958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DE DOMINACIÓN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689D203C-46A5-4BC8-9AF8-11E0E1FF27BA}"/>
                  </a:ext>
                </a:extLst>
              </p:cNvPr>
              <p:cNvSpPr txBox="1"/>
              <p:nvPr/>
            </p:nvSpPr>
            <p:spPr>
              <a:xfrm>
                <a:off x="405434" y="1091143"/>
                <a:ext cx="11381132" cy="18487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∩∅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=∅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689D203C-46A5-4BC8-9AF8-11E0E1FF2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34" y="1091143"/>
                <a:ext cx="11381132" cy="18487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4359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DE ABSORCIÓN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887F9A9E-186E-4ECF-BE39-0962E2174545}"/>
                  </a:ext>
                </a:extLst>
              </p:cNvPr>
              <p:cNvSpPr txBox="1"/>
              <p:nvPr/>
            </p:nvSpPr>
            <p:spPr>
              <a:xfrm>
                <a:off x="405434" y="1091143"/>
                <a:ext cx="11381132" cy="18487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d>
                        <m:dPr>
                          <m:ctrlP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887F9A9E-186E-4ECF-BE39-0962E21745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34" y="1091143"/>
                <a:ext cx="11381132" cy="18487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0191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DE ABSORCIÓN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887F9A9E-186E-4ECF-BE39-0962E2174545}"/>
                  </a:ext>
                </a:extLst>
              </p:cNvPr>
              <p:cNvSpPr txBox="1"/>
              <p:nvPr/>
            </p:nvSpPr>
            <p:spPr>
              <a:xfrm>
                <a:off x="405434" y="1091143"/>
                <a:ext cx="11381132" cy="18487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d>
                        <m:dPr>
                          <m:ctrlP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887F9A9E-186E-4ECF-BE39-0962E21745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34" y="1091143"/>
                <a:ext cx="11381132" cy="18487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6506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DEFINICIÓN DE RESTA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D9AACC8-9730-4D79-8140-17578A2C8CA9}"/>
                  </a:ext>
                </a:extLst>
              </p:cNvPr>
              <p:cNvSpPr txBox="1"/>
              <p:nvPr/>
            </p:nvSpPr>
            <p:spPr>
              <a:xfrm>
                <a:off x="405434" y="1091143"/>
                <a:ext cx="11381132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acc>
                        <m:accPr>
                          <m:chr m:val="̅"/>
                          <m:ctrlP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D9AACC8-9730-4D79-8140-17578A2C8C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34" y="1091143"/>
                <a:ext cx="11381132" cy="18466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08468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DEFINICIÓN DE DIFERENCIA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265C7373-1DA3-426B-A3D5-2C7224970D04}"/>
                  </a:ext>
                </a:extLst>
              </p:cNvPr>
              <p:cNvSpPr txBox="1"/>
              <p:nvPr/>
            </p:nvSpPr>
            <p:spPr>
              <a:xfrm>
                <a:off x="405434" y="1091143"/>
                <a:ext cx="11381132" cy="18487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−(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265C7373-1DA3-426B-A3D5-2C7224970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34" y="1091143"/>
                <a:ext cx="11381132" cy="18487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6382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pic>
        <p:nvPicPr>
          <p:cNvPr id="11" name="Picture 2" descr="http://tolinware.com/resources/utt/probabilidadyestadistica/propiedades%20de%20conjuntos.png">
            <a:extLst>
              <a:ext uri="{FF2B5EF4-FFF2-40B4-BE49-F238E27FC236}">
                <a16:creationId xmlns:a16="http://schemas.microsoft.com/office/drawing/2014/main" id="{26221F8B-F144-4AC0-9733-34F973A76A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045" y="1297899"/>
            <a:ext cx="6289910" cy="519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822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LEY DEL DOBLE COMPLEMENTO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F732BE05-E487-4C31-91AA-A0F34CEBF40F}"/>
                  </a:ext>
                </a:extLst>
              </p:cNvPr>
              <p:cNvSpPr txBox="1"/>
              <p:nvPr/>
            </p:nvSpPr>
            <p:spPr>
              <a:xfrm>
                <a:off x="3229131" y="1977151"/>
                <a:ext cx="5733738" cy="10064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̿"/>
                          <m:ctrlPr>
                            <a:rPr lang="es-MX" sz="6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F732BE05-E487-4C31-91AA-A0F34CEBF4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131" y="1977151"/>
                <a:ext cx="5733738" cy="10064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AEBB27A4-F29C-494A-81C3-6F200D1A5AFF}"/>
                  </a:ext>
                </a:extLst>
              </p:cNvPr>
              <p:cNvSpPr txBox="1"/>
              <p:nvPr/>
            </p:nvSpPr>
            <p:spPr>
              <a:xfrm>
                <a:off x="3229131" y="2925753"/>
                <a:ext cx="5733738" cy="10331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̿"/>
                          <m:ctrlPr>
                            <a:rPr lang="es-MX" sz="6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</a:rPr>
                            <m:t>{1,2,3}</m:t>
                          </m:r>
                        </m:e>
                      </m:acc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={1,2,3}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AEBB27A4-F29C-494A-81C3-6F200D1A5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131" y="2925753"/>
                <a:ext cx="5733738" cy="10331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860283DE-C580-4C9C-A40C-5DE0B4E63BEA}"/>
                  </a:ext>
                </a:extLst>
              </p:cNvPr>
              <p:cNvSpPr txBox="1"/>
              <p:nvPr/>
            </p:nvSpPr>
            <p:spPr>
              <a:xfrm>
                <a:off x="2017174" y="3958921"/>
                <a:ext cx="8157651" cy="9520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MX" sz="6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</a:rPr>
                            <m:t>{4,5,6,7,8,9,10}</m:t>
                          </m:r>
                        </m:e>
                      </m:acc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={1,2,3}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860283DE-C580-4C9C-A40C-5DE0B4E63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174" y="3958921"/>
                <a:ext cx="8157651" cy="9520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26421893-CA22-4AE8-8ABB-0BDF996028A6}"/>
                  </a:ext>
                </a:extLst>
              </p:cNvPr>
              <p:cNvSpPr txBox="1"/>
              <p:nvPr/>
            </p:nvSpPr>
            <p:spPr>
              <a:xfrm>
                <a:off x="2017174" y="4910977"/>
                <a:ext cx="8157651" cy="9520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{1,2,3}={1,2,3}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26421893-CA22-4AE8-8ABB-0BDF996028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174" y="4910977"/>
                <a:ext cx="8157651" cy="9520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rma en L 3">
            <a:extLst>
              <a:ext uri="{FF2B5EF4-FFF2-40B4-BE49-F238E27FC236}">
                <a16:creationId xmlns:a16="http://schemas.microsoft.com/office/drawing/2014/main" id="{AECD9ED1-1B3A-4781-9DBF-75EA687B63A2}"/>
              </a:ext>
            </a:extLst>
          </p:cNvPr>
          <p:cNvSpPr/>
          <p:nvPr/>
        </p:nvSpPr>
        <p:spPr>
          <a:xfrm rot="18781825">
            <a:off x="8969333" y="5260528"/>
            <a:ext cx="914844" cy="415181"/>
          </a:xfrm>
          <a:prstGeom prst="corne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43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LEY DE MORGAN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8FB65EB0-4F29-4EDF-9F63-A0233816D40A}"/>
                  </a:ext>
                </a:extLst>
              </p:cNvPr>
              <p:cNvSpPr txBox="1"/>
              <p:nvPr/>
            </p:nvSpPr>
            <p:spPr>
              <a:xfrm>
                <a:off x="3229131" y="1076517"/>
                <a:ext cx="5733738" cy="192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MX" sz="6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MX" sz="6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s-MX" sz="6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acc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s-MX" sz="6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acc>
                        <m:accPr>
                          <m:chr m:val="̅"/>
                          <m:ctrlP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8FB65EB0-4F29-4EDF-9F63-A0233816D4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131" y="1076517"/>
                <a:ext cx="5733738" cy="19283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DBF578DC-05E8-42AF-9F40-85E732CA06FA}"/>
                  </a:ext>
                </a:extLst>
              </p:cNvPr>
              <p:cNvSpPr txBox="1"/>
              <p:nvPr/>
            </p:nvSpPr>
            <p:spPr>
              <a:xfrm>
                <a:off x="230777" y="2254723"/>
                <a:ext cx="11730446" cy="15002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48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MX" sz="4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({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}∪{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})</m:t>
                          </m:r>
                        </m:e>
                      </m:acc>
                      <m:r>
                        <a:rPr lang="es-MX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s-MX" sz="4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{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</m:e>
                      </m:acc>
                      <m:r>
                        <a:rPr lang="es-MX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acc>
                        <m:accPr>
                          <m:chr m:val="̅"/>
                          <m:ctrlP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{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}</m:t>
                          </m:r>
                        </m:e>
                      </m:acc>
                    </m:oMath>
                  </m:oMathPara>
                </a14:m>
                <a:endParaRPr lang="es-MX" sz="4800" dirty="0"/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DBF578DC-05E8-42AF-9F40-85E732CA06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77" y="2254723"/>
                <a:ext cx="11730446" cy="15002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041162E1-95D2-4D66-9E63-2D7B1D125AC9}"/>
                  </a:ext>
                </a:extLst>
              </p:cNvPr>
              <p:cNvSpPr txBox="1"/>
              <p:nvPr/>
            </p:nvSpPr>
            <p:spPr>
              <a:xfrm>
                <a:off x="230777" y="3084830"/>
                <a:ext cx="11730446" cy="15002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48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MX" sz="4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({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})</m:t>
                          </m:r>
                        </m:e>
                      </m:acc>
                      <m:r>
                        <a:rPr lang="es-MX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s-MX" sz="4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{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</m:e>
                      </m:acc>
                      <m:r>
                        <a:rPr lang="es-MX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acc>
                        <m:accPr>
                          <m:chr m:val="̅"/>
                          <m:ctrlP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{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MX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}</m:t>
                          </m:r>
                        </m:e>
                      </m:acc>
                    </m:oMath>
                  </m:oMathPara>
                </a14:m>
                <a:endParaRPr lang="es-MX" sz="4800" dirty="0"/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041162E1-95D2-4D66-9E63-2D7B1D125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77" y="3084830"/>
                <a:ext cx="11730446" cy="15002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8A258880-C66F-42AC-9B37-105094D90BD6}"/>
                  </a:ext>
                </a:extLst>
              </p:cNvPr>
              <p:cNvSpPr txBox="1"/>
              <p:nvPr/>
            </p:nvSpPr>
            <p:spPr>
              <a:xfrm>
                <a:off x="230777" y="3969038"/>
                <a:ext cx="11730446" cy="1231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4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s-MX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s-MX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∩{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s-MX" sz="4000" dirty="0"/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8A258880-C66F-42AC-9B37-105094D90B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77" y="3969038"/>
                <a:ext cx="11730446" cy="12311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2AC5050F-A583-4DE7-9694-AE29E91FB37A}"/>
                  </a:ext>
                </a:extLst>
              </p:cNvPr>
              <p:cNvSpPr txBox="1"/>
              <p:nvPr/>
            </p:nvSpPr>
            <p:spPr>
              <a:xfrm>
                <a:off x="230777" y="4665078"/>
                <a:ext cx="11730446" cy="1231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4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s-MX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s-MX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</m:oMath>
                  </m:oMathPara>
                </a14:m>
                <a:endParaRPr lang="es-MX" sz="4000" dirty="0"/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2AC5050F-A583-4DE7-9694-AE29E91FB3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77" y="4665078"/>
                <a:ext cx="11730446" cy="12311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Forma en L 15">
            <a:extLst>
              <a:ext uri="{FF2B5EF4-FFF2-40B4-BE49-F238E27FC236}">
                <a16:creationId xmlns:a16="http://schemas.microsoft.com/office/drawing/2014/main" id="{30861026-6E79-4AC6-93D6-01995054D8AA}"/>
              </a:ext>
            </a:extLst>
          </p:cNvPr>
          <p:cNvSpPr/>
          <p:nvPr/>
        </p:nvSpPr>
        <p:spPr>
          <a:xfrm rot="18781825">
            <a:off x="8969332" y="5768559"/>
            <a:ext cx="914844" cy="415181"/>
          </a:xfrm>
          <a:prstGeom prst="corne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0877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LEY DE MORGAN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8FB65EB0-4F29-4EDF-9F63-A0233816D40A}"/>
                  </a:ext>
                </a:extLst>
              </p:cNvPr>
              <p:cNvSpPr txBox="1"/>
              <p:nvPr/>
            </p:nvSpPr>
            <p:spPr>
              <a:xfrm>
                <a:off x="3229131" y="1076517"/>
                <a:ext cx="5733738" cy="1928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MX" sz="6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MX" sz="6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MX" sz="6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s-MX" sz="6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acc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s-MX" sz="6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s-MX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acc>
                        <m:accPr>
                          <m:chr m:val="̅"/>
                          <m:ctrlP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8FB65EB0-4F29-4EDF-9F63-A0233816D4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131" y="1076517"/>
                <a:ext cx="5733738" cy="19283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132DF8E5-11B9-4682-831C-02D1A1173FDB}"/>
                  </a:ext>
                </a:extLst>
              </p:cNvPr>
              <p:cNvSpPr txBox="1"/>
              <p:nvPr/>
            </p:nvSpPr>
            <p:spPr>
              <a:xfrm>
                <a:off x="45720" y="2379758"/>
                <a:ext cx="12100560" cy="1286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4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MX" sz="4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({1,2,3}</m:t>
                          </m:r>
                          <m:r>
                            <a:rPr lang="es-MX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{2,3,4}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acc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s-MX" sz="4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{1,2,3}</m:t>
                          </m:r>
                        </m:e>
                      </m:acc>
                      <m:r>
                        <a:rPr lang="es-MX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acc>
                        <m:accPr>
                          <m:chr m:val="̅"/>
                          <m:ctrlPr>
                            <a:rPr lang="es-MX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{2,3,4}</m:t>
                          </m:r>
                        </m:e>
                      </m:acc>
                    </m:oMath>
                  </m:oMathPara>
                </a14:m>
                <a:endParaRPr lang="es-MX" sz="4000" dirty="0"/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132DF8E5-11B9-4682-831C-02D1A1173F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" y="2379758"/>
                <a:ext cx="12100560" cy="12863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825EDE5F-0E90-4341-B419-61FF83E2AD1F}"/>
                  </a:ext>
                </a:extLst>
              </p:cNvPr>
              <p:cNvSpPr txBox="1"/>
              <p:nvPr/>
            </p:nvSpPr>
            <p:spPr>
              <a:xfrm>
                <a:off x="91440" y="3047712"/>
                <a:ext cx="12100560" cy="12863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4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MX" sz="4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({2,3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}</m:t>
                          </m:r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acc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s-MX" sz="4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{1,2,3}</m:t>
                          </m:r>
                        </m:e>
                      </m:acc>
                      <m:r>
                        <a:rPr lang="es-MX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acc>
                        <m:accPr>
                          <m:chr m:val="̅"/>
                          <m:ctrlPr>
                            <a:rPr lang="es-MX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{2,3,4}</m:t>
                          </m:r>
                        </m:e>
                      </m:acc>
                    </m:oMath>
                  </m:oMathPara>
                </a14:m>
                <a:endParaRPr lang="es-MX" sz="4000" dirty="0"/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825EDE5F-0E90-4341-B419-61FF83E2A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" y="3047712"/>
                <a:ext cx="12100560" cy="12863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D0D05445-A3EB-4D11-96E5-012F6F337871}"/>
                  </a:ext>
                </a:extLst>
              </p:cNvPr>
              <p:cNvSpPr txBox="1"/>
              <p:nvPr/>
            </p:nvSpPr>
            <p:spPr>
              <a:xfrm>
                <a:off x="91440" y="3715666"/>
                <a:ext cx="12100560" cy="1231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4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s-MX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1,4,5,6,7,8,9,10</m:t>
                          </m:r>
                        </m:e>
                      </m:d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s-MX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4,5,6,7,8,9,10</m:t>
                          </m:r>
                        </m:e>
                      </m:d>
                      <m:r>
                        <a:rPr lang="es-MX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{1,5,6,7,8,9,10}</m:t>
                      </m:r>
                    </m:oMath>
                  </m:oMathPara>
                </a14:m>
                <a:endParaRPr lang="es-MX" sz="4000" dirty="0"/>
              </a:p>
            </p:txBody>
          </p:sp>
        </mc:Choice>
        <mc:Fallback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D0D05445-A3EB-4D11-96E5-012F6F3378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" y="3715666"/>
                <a:ext cx="12100560" cy="12311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2D4129A1-8324-4C6E-B59B-10B004B26ED3}"/>
                  </a:ext>
                </a:extLst>
              </p:cNvPr>
              <p:cNvSpPr txBox="1"/>
              <p:nvPr/>
            </p:nvSpPr>
            <p:spPr>
              <a:xfrm>
                <a:off x="91440" y="4331219"/>
                <a:ext cx="12100560" cy="1231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4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s-MX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4000" b="0" i="1" smtClean="0">
                              <a:latin typeface="Cambria Math" panose="02040503050406030204" pitchFamily="18" charset="0"/>
                            </a:rPr>
                            <m:t>1,4,5,6,7,8,9,10</m:t>
                          </m:r>
                        </m:e>
                      </m:d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{1,4,5,6,7,8,9,10}</m:t>
                      </m:r>
                    </m:oMath>
                  </m:oMathPara>
                </a14:m>
                <a:endParaRPr lang="es-MX" sz="4000" dirty="0"/>
              </a:p>
            </p:txBody>
          </p:sp>
        </mc:Choice>
        <mc:Fallback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2D4129A1-8324-4C6E-B59B-10B004B26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" y="4331219"/>
                <a:ext cx="12100560" cy="12311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orma en L 20">
            <a:extLst>
              <a:ext uri="{FF2B5EF4-FFF2-40B4-BE49-F238E27FC236}">
                <a16:creationId xmlns:a16="http://schemas.microsoft.com/office/drawing/2014/main" id="{7FB0780A-7F8A-4E62-B8ED-E7D50A645415}"/>
              </a:ext>
            </a:extLst>
          </p:cNvPr>
          <p:cNvSpPr/>
          <p:nvPr/>
        </p:nvSpPr>
        <p:spPr>
          <a:xfrm rot="18781825">
            <a:off x="8969332" y="5768559"/>
            <a:ext cx="914844" cy="415181"/>
          </a:xfrm>
          <a:prstGeom prst="corne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135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CONMUTATIVAS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D0B6EA27-7E2A-4762-871B-B023E8F52419}"/>
                  </a:ext>
                </a:extLst>
              </p:cNvPr>
              <p:cNvSpPr txBox="1"/>
              <p:nvPr/>
            </p:nvSpPr>
            <p:spPr>
              <a:xfrm>
                <a:off x="3229131" y="1076517"/>
                <a:ext cx="5733738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MX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D0B6EA27-7E2A-4762-871B-B023E8F52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131" y="1076517"/>
                <a:ext cx="5733738" cy="18466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4759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CONMUTATIVAS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D0B6EA27-7E2A-4762-871B-B023E8F52419}"/>
                  </a:ext>
                </a:extLst>
              </p:cNvPr>
              <p:cNvSpPr txBox="1"/>
              <p:nvPr/>
            </p:nvSpPr>
            <p:spPr>
              <a:xfrm>
                <a:off x="3229131" y="1076517"/>
                <a:ext cx="5733738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MX" sz="6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D0B6EA27-7E2A-4762-871B-B023E8F52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131" y="1076517"/>
                <a:ext cx="5733738" cy="18466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3108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9CCAF4A-44D2-43D5-A703-2CDBADE51C49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9D5C425-D178-4530-8C84-4B0CB3C7B907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F894AE5-92C8-46FC-8CDC-861FA40754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A3373088-1783-4E90-BE85-E2EB73EFEED2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PROBABILIDAD Y ESTADÍSTICA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494490-F2B3-4BFE-AE3D-0D402041C6F1}"/>
              </a:ext>
            </a:extLst>
          </p:cNvPr>
          <p:cNvSpPr/>
          <p:nvPr/>
        </p:nvSpPr>
        <p:spPr>
          <a:xfrm>
            <a:off x="0" y="1455916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PROPIEDADES ASOCIATIVAS</a:t>
            </a:r>
            <a:endParaRPr lang="es-ES" sz="32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E519746C-ADE1-4625-88E8-9F770BD14D9E}"/>
                  </a:ext>
                </a:extLst>
              </p:cNvPr>
              <p:cNvSpPr txBox="1"/>
              <p:nvPr/>
            </p:nvSpPr>
            <p:spPr>
              <a:xfrm>
                <a:off x="400050" y="1076517"/>
                <a:ext cx="11381132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s-MX" sz="60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∪(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)=(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MX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MX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s-MX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MX" sz="6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E519746C-ADE1-4625-88E8-9F770BD14D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1076517"/>
                <a:ext cx="11381132" cy="18466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3874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367</Words>
  <Application>Microsoft Office PowerPoint</Application>
  <PresentationFormat>Panorámica</PresentationFormat>
  <Paragraphs>114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1" baseType="lpstr">
      <vt:lpstr>Abadi</vt:lpstr>
      <vt:lpstr>Aharoni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Probabilidad</dc:title>
  <dc:creator>ivanivenian sama</dc:creator>
  <cp:lastModifiedBy>ivanivenian sama</cp:lastModifiedBy>
  <cp:revision>127</cp:revision>
  <dcterms:created xsi:type="dcterms:W3CDTF">2016-09-10T22:36:31Z</dcterms:created>
  <dcterms:modified xsi:type="dcterms:W3CDTF">2020-05-29T01:56:55Z</dcterms:modified>
</cp:coreProperties>
</file>