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60" r:id="rId4"/>
    <p:sldId id="261" r:id="rId5"/>
    <p:sldId id="266" r:id="rId6"/>
    <p:sldId id="263" r:id="rId7"/>
    <p:sldId id="262" r:id="rId8"/>
    <p:sldId id="264" r:id="rId9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83FE67-E38D-4E80-9B41-3CC91B4BF4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812EEDD-00E7-4BC8-BB2A-4838BB60FB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05BBE0-5B8C-412E-BAA9-F6E1E6FF7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04/08/2020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270C68-B816-4CE3-BDEA-CBD3D96B3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8D897-D145-44AB-9577-AD99D1516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0963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E8FB86-86C3-48C4-A965-F07EF8608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24F5361-F8E0-4027-83BF-8BAA23554C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C580CE-0F49-4CE4-9575-CBD0846D8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04/08/2020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D563EBF-E670-4F04-ACEC-53AD7BBF0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9D1EE1-E723-4B61-9A68-E612724E7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9463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1D1D9BA-ACAE-4AE0-9E40-85730D24E1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D9F5622-C449-468A-B94D-2172DE6FC3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0CF1E4-5F2A-440B-8EDF-65A093FA3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04/08/2020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EAAF62-54FF-4C2E-99C2-7F3ED306A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805E53-9CDA-447C-A02E-A5CCCC9E4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6476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EA2F76-1C7D-4676-B939-73F317A3A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89DC18-F94B-48C8-B3D6-FC1F8624F2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47AD17-A2BA-4550-AE59-3B7E8CCF8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04/08/2020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F4F4EF-FC75-46CD-96E3-D1E9FF787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407C11-FAC2-412F-973E-3813DD4B1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8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859043-19CD-4762-A664-8AC7CF63A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533F0DF-40E9-472F-A7DC-5FADCEB085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435214-D8DC-4B7B-9B81-8ADBA9100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04/08/2020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9B5E6D-AB2B-4D5E-899E-4D1E763FC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DAE5EB-E931-4411-96A1-68729FF28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8327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803D9B-2D08-4677-AEDC-F9501302C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C246DD-1474-43A7-8608-9476FBCA97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0B8C5C0-A6BD-4A6E-AA3B-9A7C3F0FC7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9F237EB-7616-4A1C-AE8C-78F03801C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04/08/2020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69D8938-666C-483E-B026-8022DD7FA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FD17A93-626E-4B64-A4BB-E54AA0B03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2361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938DDA-9785-487F-8DC1-15073DB4D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4C529BE-7AE8-47AE-8C98-2A6F7135F6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338B742-90DC-4CD0-90CB-4BD194EE74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22CE6BD-CFD1-4AA0-AB34-CF452925A5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1E8E3CB-0BC6-4656-B76E-B388541053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C11B637-38B4-42D8-92AC-A72840E77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04/08/2020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9995E5D-2A45-4E89-ABA3-FC9751D6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64A354C-60D0-42C3-B3B0-F4BDAEC97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5952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678389-C01D-4463-A8DE-92D32248D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115DE00-CF10-4D28-877C-52FD55047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04/08/2020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D82F455-C55A-46DF-AC08-59FDC79C5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E6262ED-789E-462F-B303-8CF2699BA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5999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C83C4E6-1858-4844-9A96-F90AD75F8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04/08/2020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B0AC341-917A-48CB-A2E0-02870CB75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0107395-0151-46D3-8510-A72A8E65F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5340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C149AB-A855-432C-8AB8-8596BCE98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D6ADBAD-FE3F-4DF6-8F87-694DD29B9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12DEA33-BD60-4DE2-9134-4569E829AE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7503A55-5715-40B3-A136-2E7327AE5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04/08/2020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C6E3EF6-258F-4DF5-958F-6CA6F468B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11489E9-E4D7-43F3-8337-D586AEBDB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0269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923673-DEB7-4530-B6D9-5FBBF4D17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47CFAEB-F955-4769-A980-86F845F225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6A1C24A-1A32-41ED-BFB7-86A9ABCC95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9431C0D-0A55-45D9-B59C-7F3370E39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04/08/2020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57F86F3-0002-4DAA-92D2-CEEEDD1E2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381E842-4EA3-4FF4-B959-43F65A7A7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7712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B126B9A-C8FD-4AFE-AC3B-92FD1D1F4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5E83CC6-09B8-4CC8-96A6-B7D424F6A0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8B3FE6-1BD7-45F0-A689-A93AED1D76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AE271-A116-4C25-86D2-8EDA49924D26}" type="datetimeFigureOut">
              <a:rPr lang="es-MX" smtClean="0"/>
              <a:t>04/08/2020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969387-24AD-41A7-A284-1A7BE7DA08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AD7F34-3B6D-4AEA-A6EA-02EA788E0A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3850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49AD1C20-CBC6-4F6B-9341-4904D2D2647D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019BEFC-D17D-42DC-B170-A71E5245B2C1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367787-1807-43AD-9FE5-A1EB6BCCD7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270063AC-2D26-407D-8BBC-2E8050AC2DB5}"/>
              </a:ext>
            </a:extLst>
          </p:cNvPr>
          <p:cNvSpPr/>
          <p:nvPr/>
        </p:nvSpPr>
        <p:spPr>
          <a:xfrm>
            <a:off x="410818" y="1455916"/>
            <a:ext cx="1137036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EJEMPLOS DE PARADIGMAS ECOMMERCE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BD9712D3-C88F-40FE-AEB7-7C2CBDE98D98}"/>
              </a:ext>
            </a:extLst>
          </p:cNvPr>
          <p:cNvSpPr/>
          <p:nvPr/>
        </p:nvSpPr>
        <p:spPr>
          <a:xfrm>
            <a:off x="410818" y="2845905"/>
            <a:ext cx="7885044" cy="5830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2000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29F01DEB-5A27-4A36-83C6-FD6DE7DCAA2E}"/>
              </a:ext>
            </a:extLst>
          </p:cNvPr>
          <p:cNvSpPr/>
          <p:nvPr/>
        </p:nvSpPr>
        <p:spPr>
          <a:xfrm>
            <a:off x="410818" y="2322684"/>
            <a:ext cx="1160890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8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NOMBRE: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4583E2D1-721A-4527-B3D9-0F499063D804}"/>
              </a:ext>
            </a:extLst>
          </p:cNvPr>
          <p:cNvSpPr/>
          <p:nvPr/>
        </p:nvSpPr>
        <p:spPr>
          <a:xfrm>
            <a:off x="410818" y="4012097"/>
            <a:ext cx="7885044" cy="5830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2000" dirty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24451F2D-6E7A-4CA1-9FE0-84C37FAF32CB}"/>
              </a:ext>
            </a:extLst>
          </p:cNvPr>
          <p:cNvSpPr/>
          <p:nvPr/>
        </p:nvSpPr>
        <p:spPr>
          <a:xfrm>
            <a:off x="410818" y="3488876"/>
            <a:ext cx="1160890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8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GRADO Y SECCIÓN</a:t>
            </a:r>
            <a:r>
              <a:rPr lang="es-ES" sz="28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: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1B88982D-89D5-4841-8B9A-E3DC02B80D52}"/>
              </a:ext>
            </a:extLst>
          </p:cNvPr>
          <p:cNvSpPr/>
          <p:nvPr/>
        </p:nvSpPr>
        <p:spPr>
          <a:xfrm>
            <a:off x="410818" y="5174976"/>
            <a:ext cx="7885044" cy="5830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2000" dirty="0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2BCEFC86-9AF6-4D2E-BA01-0BD76C08950C}"/>
              </a:ext>
            </a:extLst>
          </p:cNvPr>
          <p:cNvSpPr/>
          <p:nvPr/>
        </p:nvSpPr>
        <p:spPr>
          <a:xfrm>
            <a:off x="410818" y="4651755"/>
            <a:ext cx="1160890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8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FECHA: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52045282-18A6-4AFE-B408-3FB618D56BA6}"/>
              </a:ext>
            </a:extLst>
          </p:cNvPr>
          <p:cNvSpPr/>
          <p:nvPr/>
        </p:nvSpPr>
        <p:spPr>
          <a:xfrm>
            <a:off x="1736035" y="264229"/>
            <a:ext cx="10045147" cy="63094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35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3500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9</a:t>
            </a:r>
            <a:r>
              <a:rPr lang="es-ES" sz="35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– DESARROLLO DE APLICACIONES WEB</a:t>
            </a:r>
          </a:p>
        </p:txBody>
      </p:sp>
    </p:spTree>
    <p:extLst>
      <p:ext uri="{BB962C8B-B14F-4D97-AF65-F5344CB8AC3E}">
        <p14:creationId xmlns:p14="http://schemas.microsoft.com/office/powerpoint/2010/main" val="3095922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270063AC-2D26-407D-8BBC-2E8050AC2DB5}"/>
              </a:ext>
            </a:extLst>
          </p:cNvPr>
          <p:cNvSpPr/>
          <p:nvPr/>
        </p:nvSpPr>
        <p:spPr>
          <a:xfrm>
            <a:off x="0" y="1455916"/>
            <a:ext cx="12192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6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INDICACIONES: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F32166B-7851-478B-8D7B-D35D3BA6866E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B43D9866-D850-41ED-A689-F76429D4B81F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DDC925F7-86E9-4CAC-8B53-F29F78A72E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14" name="Rectángulo 13">
            <a:extLst>
              <a:ext uri="{FF2B5EF4-FFF2-40B4-BE49-F238E27FC236}">
                <a16:creationId xmlns:a16="http://schemas.microsoft.com/office/drawing/2014/main" id="{6067A931-A3EB-46EF-B1DF-71AB0A341E30}"/>
              </a:ext>
            </a:extLst>
          </p:cNvPr>
          <p:cNvSpPr/>
          <p:nvPr/>
        </p:nvSpPr>
        <p:spPr>
          <a:xfrm>
            <a:off x="1736035" y="264229"/>
            <a:ext cx="10045147" cy="63094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35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3500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9</a:t>
            </a:r>
            <a:r>
              <a:rPr lang="es-ES" sz="35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– DESARROLLO DE APLICACIONES WEB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E49DA0FF-C5CF-4E75-84EC-11945DD5C987}"/>
              </a:ext>
            </a:extLst>
          </p:cNvPr>
          <p:cNvSpPr/>
          <p:nvPr/>
        </p:nvSpPr>
        <p:spPr>
          <a:xfrm>
            <a:off x="2690191" y="2102247"/>
            <a:ext cx="681161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>
                <a:cs typeface="Aharoni" panose="02010803020104030203" pitchFamily="2" charset="-79"/>
              </a:rPr>
              <a:t>En cada una de las siguientes diapositivas, agrega tres ejemplos de cada paradigma de </a:t>
            </a:r>
            <a:r>
              <a:rPr lang="es-MX" sz="2800" dirty="0" err="1">
                <a:cs typeface="Aharoni" panose="02010803020104030203" pitchFamily="2" charset="-79"/>
              </a:rPr>
              <a:t>eCommerce</a:t>
            </a:r>
            <a:r>
              <a:rPr lang="es-MX" sz="2800" dirty="0">
                <a:cs typeface="Aharoni" panose="02010803020104030203" pitchFamily="2" charset="-79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251630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270063AC-2D26-407D-8BBC-2E8050AC2DB5}"/>
              </a:ext>
            </a:extLst>
          </p:cNvPr>
          <p:cNvSpPr/>
          <p:nvPr/>
        </p:nvSpPr>
        <p:spPr>
          <a:xfrm>
            <a:off x="0" y="1455916"/>
            <a:ext cx="12192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6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TIPOS DE ECOMMERCE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F32166B-7851-478B-8D7B-D35D3BA6866E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B43D9866-D850-41ED-A689-F76429D4B81F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DDC925F7-86E9-4CAC-8B53-F29F78A72E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14" name="Rectángulo 13">
            <a:extLst>
              <a:ext uri="{FF2B5EF4-FFF2-40B4-BE49-F238E27FC236}">
                <a16:creationId xmlns:a16="http://schemas.microsoft.com/office/drawing/2014/main" id="{6067A931-A3EB-46EF-B1DF-71AB0A341E30}"/>
              </a:ext>
            </a:extLst>
          </p:cNvPr>
          <p:cNvSpPr/>
          <p:nvPr/>
        </p:nvSpPr>
        <p:spPr>
          <a:xfrm>
            <a:off x="1736035" y="264229"/>
            <a:ext cx="10045147" cy="63094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35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3500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9</a:t>
            </a:r>
            <a:r>
              <a:rPr lang="es-ES" sz="35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– DESARROLLO DE APLICACIONES WEB</a:t>
            </a:r>
          </a:p>
        </p:txBody>
      </p:sp>
      <p:pic>
        <p:nvPicPr>
          <p:cNvPr id="5122" name="Picture 2" descr="https://economipedia.com/wp-content/uploads/tipos-de-comercio-electr%C3%B3nico.png">
            <a:extLst>
              <a:ext uri="{FF2B5EF4-FFF2-40B4-BE49-F238E27FC236}">
                <a16:creationId xmlns:a16="http://schemas.microsoft.com/office/drawing/2014/main" id="{C4CD36CF-77AF-41D2-9543-84A00637FB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2243" y="4392978"/>
            <a:ext cx="7248939" cy="2200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E49DA0FF-C5CF-4E75-84EC-11945DD5C987}"/>
              </a:ext>
            </a:extLst>
          </p:cNvPr>
          <p:cNvSpPr/>
          <p:nvPr/>
        </p:nvSpPr>
        <p:spPr>
          <a:xfrm>
            <a:off x="679173" y="2102247"/>
            <a:ext cx="505901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s-MX" sz="3200" dirty="0">
                <a:cs typeface="Aharoni" panose="02010803020104030203" pitchFamily="2" charset="-79"/>
              </a:rPr>
              <a:t>Comercio electrónico B2B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MX" sz="3200" dirty="0">
                <a:cs typeface="Aharoni" panose="02010803020104030203" pitchFamily="2" charset="-79"/>
              </a:rPr>
              <a:t>Comercio electrónico B2C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MX" sz="3200" dirty="0">
                <a:cs typeface="Aharoni" panose="02010803020104030203" pitchFamily="2" charset="-79"/>
              </a:rPr>
              <a:t>Comercio electrónico B2E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MX" sz="3200" dirty="0">
                <a:cs typeface="Aharoni" panose="02010803020104030203" pitchFamily="2" charset="-79"/>
              </a:rPr>
              <a:t>Comercio electrónico C2C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MX" sz="3200" dirty="0">
                <a:cs typeface="Aharoni" panose="02010803020104030203" pitchFamily="2" charset="-79"/>
              </a:rPr>
              <a:t>Comercio electrónico G2C</a:t>
            </a:r>
          </a:p>
        </p:txBody>
      </p:sp>
    </p:spTree>
    <p:extLst>
      <p:ext uri="{BB962C8B-B14F-4D97-AF65-F5344CB8AC3E}">
        <p14:creationId xmlns:p14="http://schemas.microsoft.com/office/powerpoint/2010/main" val="2031604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270063AC-2D26-407D-8BBC-2E8050AC2DB5}"/>
              </a:ext>
            </a:extLst>
          </p:cNvPr>
          <p:cNvSpPr/>
          <p:nvPr/>
        </p:nvSpPr>
        <p:spPr>
          <a:xfrm>
            <a:off x="0" y="1455916"/>
            <a:ext cx="12192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6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B2B - </a:t>
            </a:r>
            <a:r>
              <a:rPr lang="en-US" sz="36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B</a:t>
            </a:r>
            <a:r>
              <a:rPr lang="en-US" sz="36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usiness to Business </a:t>
            </a:r>
          </a:p>
          <a:p>
            <a:pPr algn="ctr"/>
            <a:r>
              <a:rPr lang="en-US" sz="36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(</a:t>
            </a:r>
            <a:r>
              <a:rPr lang="en-US" sz="3600" dirty="0" err="1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Negocio</a:t>
            </a:r>
            <a:r>
              <a:rPr lang="en-US" sz="36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a </a:t>
            </a:r>
            <a:r>
              <a:rPr lang="en-US" sz="3600" dirty="0" err="1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Negocio</a:t>
            </a:r>
            <a:r>
              <a:rPr lang="en-US" sz="36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)</a:t>
            </a:r>
            <a:endParaRPr lang="es-ES" sz="3600" b="0" cap="none" spc="0" dirty="0">
              <a:ln w="0">
                <a:noFill/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F32166B-7851-478B-8D7B-D35D3BA6866E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B43D9866-D850-41ED-A689-F76429D4B81F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DDC925F7-86E9-4CAC-8B53-F29F78A72E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14" name="Rectángulo 13">
            <a:extLst>
              <a:ext uri="{FF2B5EF4-FFF2-40B4-BE49-F238E27FC236}">
                <a16:creationId xmlns:a16="http://schemas.microsoft.com/office/drawing/2014/main" id="{6067A931-A3EB-46EF-B1DF-71AB0A341E30}"/>
              </a:ext>
            </a:extLst>
          </p:cNvPr>
          <p:cNvSpPr/>
          <p:nvPr/>
        </p:nvSpPr>
        <p:spPr>
          <a:xfrm>
            <a:off x="1736035" y="264229"/>
            <a:ext cx="10045147" cy="63094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35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3500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9</a:t>
            </a:r>
            <a:r>
              <a:rPr lang="es-ES" sz="35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– DESARROLLO DE APLICACIONES WEB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1EE05406-3A69-40AF-A46E-F630351A221C}"/>
              </a:ext>
            </a:extLst>
          </p:cNvPr>
          <p:cNvSpPr/>
          <p:nvPr/>
        </p:nvSpPr>
        <p:spPr>
          <a:xfrm>
            <a:off x="265043" y="3246782"/>
            <a:ext cx="5830957" cy="33469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Agrega una descripción e imagen del sistema aquí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EB4DA67D-5C60-451F-8E7A-DC763A5FABAA}"/>
              </a:ext>
            </a:extLst>
          </p:cNvPr>
          <p:cNvSpPr/>
          <p:nvPr/>
        </p:nvSpPr>
        <p:spPr>
          <a:xfrm>
            <a:off x="6096000" y="3246781"/>
            <a:ext cx="5830957" cy="33469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/>
              <a:t>Agrega una descripción e imagen del sistema aquí</a:t>
            </a:r>
            <a:endParaRPr lang="es-MX" dirty="0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E6846742-3911-4B36-A4A8-4ED44F0C4C08}"/>
              </a:ext>
            </a:extLst>
          </p:cNvPr>
          <p:cNvSpPr/>
          <p:nvPr/>
        </p:nvSpPr>
        <p:spPr>
          <a:xfrm>
            <a:off x="265043" y="2649618"/>
            <a:ext cx="5830957" cy="5971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Agregue el nombre aquí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762B4752-6896-4690-A5E0-017E452E2B59}"/>
              </a:ext>
            </a:extLst>
          </p:cNvPr>
          <p:cNvSpPr/>
          <p:nvPr/>
        </p:nvSpPr>
        <p:spPr>
          <a:xfrm>
            <a:off x="6096000" y="2656245"/>
            <a:ext cx="5830957" cy="5971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Agregue el nombre aquí</a:t>
            </a:r>
          </a:p>
        </p:txBody>
      </p:sp>
    </p:spTree>
    <p:extLst>
      <p:ext uri="{BB962C8B-B14F-4D97-AF65-F5344CB8AC3E}">
        <p14:creationId xmlns:p14="http://schemas.microsoft.com/office/powerpoint/2010/main" val="2836960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270063AC-2D26-407D-8BBC-2E8050AC2DB5}"/>
              </a:ext>
            </a:extLst>
          </p:cNvPr>
          <p:cNvSpPr/>
          <p:nvPr/>
        </p:nvSpPr>
        <p:spPr>
          <a:xfrm>
            <a:off x="0" y="1455916"/>
            <a:ext cx="12192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6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B2C - </a:t>
            </a:r>
            <a:r>
              <a:rPr lang="en-US" sz="36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B</a:t>
            </a:r>
            <a:r>
              <a:rPr lang="en-US" sz="36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usiness to </a:t>
            </a:r>
            <a:r>
              <a:rPr lang="es-ES" sz="3600" dirty="0" err="1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Consumer</a:t>
            </a:r>
            <a:r>
              <a:rPr lang="en-US" sz="36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</a:p>
          <a:p>
            <a:pPr algn="ctr"/>
            <a:r>
              <a:rPr lang="en-US" sz="36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(</a:t>
            </a:r>
            <a:r>
              <a:rPr lang="en-US" sz="3600" dirty="0" err="1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Negocio</a:t>
            </a:r>
            <a:r>
              <a:rPr lang="en-US" sz="36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a </a:t>
            </a:r>
            <a:r>
              <a:rPr lang="en-US" sz="3600" dirty="0" err="1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Consumidor</a:t>
            </a:r>
            <a:r>
              <a:rPr lang="en-US" sz="36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)</a:t>
            </a:r>
            <a:endParaRPr lang="es-ES" sz="3600" b="0" cap="none" spc="0" dirty="0">
              <a:ln w="0">
                <a:noFill/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F32166B-7851-478B-8D7B-D35D3BA6866E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B43D9866-D850-41ED-A689-F76429D4B81F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DDC925F7-86E9-4CAC-8B53-F29F78A72E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14" name="Rectángulo 13">
            <a:extLst>
              <a:ext uri="{FF2B5EF4-FFF2-40B4-BE49-F238E27FC236}">
                <a16:creationId xmlns:a16="http://schemas.microsoft.com/office/drawing/2014/main" id="{6067A931-A3EB-46EF-B1DF-71AB0A341E30}"/>
              </a:ext>
            </a:extLst>
          </p:cNvPr>
          <p:cNvSpPr/>
          <p:nvPr/>
        </p:nvSpPr>
        <p:spPr>
          <a:xfrm>
            <a:off x="1736035" y="264229"/>
            <a:ext cx="10045147" cy="63094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35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3500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9</a:t>
            </a:r>
            <a:r>
              <a:rPr lang="es-ES" sz="35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– DESARROLLO DE APLICACIONES WEB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75201FDF-0B6A-4B61-B337-8E2B2C18BC8F}"/>
              </a:ext>
            </a:extLst>
          </p:cNvPr>
          <p:cNvSpPr/>
          <p:nvPr/>
        </p:nvSpPr>
        <p:spPr>
          <a:xfrm>
            <a:off x="265043" y="2649618"/>
            <a:ext cx="5830957" cy="5971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Agregue el nombre aquí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4E5C6A4E-6BCE-4D5A-B350-8356364C2CFF}"/>
              </a:ext>
            </a:extLst>
          </p:cNvPr>
          <p:cNvSpPr/>
          <p:nvPr/>
        </p:nvSpPr>
        <p:spPr>
          <a:xfrm>
            <a:off x="6096000" y="2656245"/>
            <a:ext cx="5830957" cy="5971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Agregue el nombre aquí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E8C43851-EB2F-4AF3-9F64-6E5154687023}"/>
              </a:ext>
            </a:extLst>
          </p:cNvPr>
          <p:cNvSpPr/>
          <p:nvPr/>
        </p:nvSpPr>
        <p:spPr>
          <a:xfrm>
            <a:off x="265043" y="3246782"/>
            <a:ext cx="5830957" cy="33469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Agrega una descripción e imagen del sistema aquí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9D52086D-08A4-412D-8E93-488EB848D4E4}"/>
              </a:ext>
            </a:extLst>
          </p:cNvPr>
          <p:cNvSpPr/>
          <p:nvPr/>
        </p:nvSpPr>
        <p:spPr>
          <a:xfrm>
            <a:off x="6096000" y="3246781"/>
            <a:ext cx="5830957" cy="33469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/>
              <a:t>Agrega una descripción e imagen del sistema aquí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54928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270063AC-2D26-407D-8BBC-2E8050AC2DB5}"/>
              </a:ext>
            </a:extLst>
          </p:cNvPr>
          <p:cNvSpPr/>
          <p:nvPr/>
        </p:nvSpPr>
        <p:spPr>
          <a:xfrm>
            <a:off x="0" y="1455916"/>
            <a:ext cx="12192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6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B2E - </a:t>
            </a:r>
            <a:r>
              <a:rPr lang="en-US" sz="36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Business to Employee </a:t>
            </a:r>
          </a:p>
          <a:p>
            <a:pPr algn="ctr"/>
            <a:r>
              <a:rPr lang="en-US" sz="36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(</a:t>
            </a:r>
            <a:r>
              <a:rPr lang="en-US" sz="3600" dirty="0" err="1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Negocio</a:t>
            </a:r>
            <a:r>
              <a:rPr lang="en-US" sz="36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a </a:t>
            </a:r>
            <a:r>
              <a:rPr lang="en-US" sz="3600" dirty="0" err="1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Empleado</a:t>
            </a:r>
            <a:r>
              <a:rPr lang="en-US" sz="36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) </a:t>
            </a:r>
            <a:endParaRPr lang="es-ES" sz="3600" b="0" cap="none" spc="0" dirty="0">
              <a:ln w="0">
                <a:noFill/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F32166B-7851-478B-8D7B-D35D3BA6866E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B43D9866-D850-41ED-A689-F76429D4B81F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DDC925F7-86E9-4CAC-8B53-F29F78A72E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14" name="Rectángulo 13">
            <a:extLst>
              <a:ext uri="{FF2B5EF4-FFF2-40B4-BE49-F238E27FC236}">
                <a16:creationId xmlns:a16="http://schemas.microsoft.com/office/drawing/2014/main" id="{6067A931-A3EB-46EF-B1DF-71AB0A341E30}"/>
              </a:ext>
            </a:extLst>
          </p:cNvPr>
          <p:cNvSpPr/>
          <p:nvPr/>
        </p:nvSpPr>
        <p:spPr>
          <a:xfrm>
            <a:off x="1736035" y="264229"/>
            <a:ext cx="10045147" cy="63094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35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3500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9</a:t>
            </a:r>
            <a:r>
              <a:rPr lang="es-ES" sz="35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– DESARROLLO DE APLICACIONES WEB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49B5B62C-2ED2-4231-B65D-8D91CCF83D60}"/>
              </a:ext>
            </a:extLst>
          </p:cNvPr>
          <p:cNvSpPr/>
          <p:nvPr/>
        </p:nvSpPr>
        <p:spPr>
          <a:xfrm>
            <a:off x="265043" y="2649618"/>
            <a:ext cx="5830957" cy="5971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Agregue el nombre aquí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68E3C7A4-824B-48D7-BD34-CE4096A90BED}"/>
              </a:ext>
            </a:extLst>
          </p:cNvPr>
          <p:cNvSpPr/>
          <p:nvPr/>
        </p:nvSpPr>
        <p:spPr>
          <a:xfrm>
            <a:off x="6096000" y="2656245"/>
            <a:ext cx="5830957" cy="5971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Agregue el nombre aquí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747D8AFC-B191-4003-B681-035C887AB45C}"/>
              </a:ext>
            </a:extLst>
          </p:cNvPr>
          <p:cNvSpPr/>
          <p:nvPr/>
        </p:nvSpPr>
        <p:spPr>
          <a:xfrm>
            <a:off x="265043" y="3246782"/>
            <a:ext cx="5830957" cy="33469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Agrega una descripción e imagen del sistema aquí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42A160E7-781C-4246-972F-D2443B0F2DAA}"/>
              </a:ext>
            </a:extLst>
          </p:cNvPr>
          <p:cNvSpPr/>
          <p:nvPr/>
        </p:nvSpPr>
        <p:spPr>
          <a:xfrm>
            <a:off x="6096000" y="3246781"/>
            <a:ext cx="5830957" cy="33469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/>
              <a:t>Agrega una descripción e imagen del sistema aquí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24385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270063AC-2D26-407D-8BBC-2E8050AC2DB5}"/>
              </a:ext>
            </a:extLst>
          </p:cNvPr>
          <p:cNvSpPr/>
          <p:nvPr/>
        </p:nvSpPr>
        <p:spPr>
          <a:xfrm>
            <a:off x="0" y="1455916"/>
            <a:ext cx="12192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6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C2C - </a:t>
            </a:r>
            <a:r>
              <a:rPr lang="es-ES" sz="3600" dirty="0" err="1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Consumer</a:t>
            </a:r>
            <a:r>
              <a:rPr lang="es-ES" sz="36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s-ES" sz="3600" dirty="0" err="1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to</a:t>
            </a:r>
            <a:r>
              <a:rPr lang="es-ES" sz="36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s-ES" sz="3600" dirty="0" err="1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Consumer</a:t>
            </a:r>
            <a:r>
              <a:rPr lang="es-ES" sz="36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</a:p>
          <a:p>
            <a:pPr algn="ctr"/>
            <a:r>
              <a:rPr lang="es-ES" sz="36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(Consumidor a Consumidor)</a:t>
            </a:r>
            <a:endParaRPr lang="es-ES" sz="3600" b="0" cap="none" spc="0" dirty="0">
              <a:ln w="0">
                <a:noFill/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F32166B-7851-478B-8D7B-D35D3BA6866E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B43D9866-D850-41ED-A689-F76429D4B81F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DDC925F7-86E9-4CAC-8B53-F29F78A72E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14" name="Rectángulo 13">
            <a:extLst>
              <a:ext uri="{FF2B5EF4-FFF2-40B4-BE49-F238E27FC236}">
                <a16:creationId xmlns:a16="http://schemas.microsoft.com/office/drawing/2014/main" id="{6067A931-A3EB-46EF-B1DF-71AB0A341E30}"/>
              </a:ext>
            </a:extLst>
          </p:cNvPr>
          <p:cNvSpPr/>
          <p:nvPr/>
        </p:nvSpPr>
        <p:spPr>
          <a:xfrm>
            <a:off x="1736035" y="264229"/>
            <a:ext cx="10045147" cy="63094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35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3500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9</a:t>
            </a:r>
            <a:r>
              <a:rPr lang="es-ES" sz="35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– DESARROLLO DE APLICACIONES WEB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4243B0CB-1914-4612-9E87-D4975F998444}"/>
              </a:ext>
            </a:extLst>
          </p:cNvPr>
          <p:cNvSpPr/>
          <p:nvPr/>
        </p:nvSpPr>
        <p:spPr>
          <a:xfrm>
            <a:off x="265043" y="2649618"/>
            <a:ext cx="5830957" cy="5971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Agregue el nombre aquí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CAA2BF68-5E2D-4C5F-AAC8-DD59A860B603}"/>
              </a:ext>
            </a:extLst>
          </p:cNvPr>
          <p:cNvSpPr/>
          <p:nvPr/>
        </p:nvSpPr>
        <p:spPr>
          <a:xfrm>
            <a:off x="6096000" y="2656245"/>
            <a:ext cx="5830957" cy="5971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Agregue el nombre aquí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126B748A-FF97-4FCE-B3EE-11F176BB07FE}"/>
              </a:ext>
            </a:extLst>
          </p:cNvPr>
          <p:cNvSpPr/>
          <p:nvPr/>
        </p:nvSpPr>
        <p:spPr>
          <a:xfrm>
            <a:off x="265043" y="3246782"/>
            <a:ext cx="5830957" cy="33469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Agrega una descripción e imagen del sistema aquí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BD8F6DCF-E177-4346-AD7D-CC4DA4BAEF26}"/>
              </a:ext>
            </a:extLst>
          </p:cNvPr>
          <p:cNvSpPr/>
          <p:nvPr/>
        </p:nvSpPr>
        <p:spPr>
          <a:xfrm>
            <a:off x="6096000" y="3246781"/>
            <a:ext cx="5830957" cy="33469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/>
              <a:t>Agrega una descripción e imagen del sistema aquí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29042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270063AC-2D26-407D-8BBC-2E8050AC2DB5}"/>
              </a:ext>
            </a:extLst>
          </p:cNvPr>
          <p:cNvSpPr/>
          <p:nvPr/>
        </p:nvSpPr>
        <p:spPr>
          <a:xfrm>
            <a:off x="0" y="1455916"/>
            <a:ext cx="12192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6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G2C - </a:t>
            </a:r>
            <a:r>
              <a:rPr lang="es-ES" sz="3600" dirty="0" err="1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Government</a:t>
            </a:r>
            <a:r>
              <a:rPr lang="es-ES" sz="36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s-ES" sz="3600" dirty="0" err="1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to</a:t>
            </a:r>
            <a:r>
              <a:rPr lang="es-ES" sz="36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s-ES" sz="3600" dirty="0" err="1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Consumer</a:t>
            </a:r>
            <a:r>
              <a:rPr lang="es-ES" sz="36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</a:p>
          <a:p>
            <a:pPr algn="ctr"/>
            <a:r>
              <a:rPr lang="es-ES" sz="36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(Gobierno a Consumidor)</a:t>
            </a:r>
            <a:endParaRPr lang="es-ES" sz="3600" b="0" cap="none" spc="0" dirty="0">
              <a:ln w="0">
                <a:noFill/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F32166B-7851-478B-8D7B-D35D3BA6866E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B43D9866-D850-41ED-A689-F76429D4B81F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DDC925F7-86E9-4CAC-8B53-F29F78A72E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14" name="Rectángulo 13">
            <a:extLst>
              <a:ext uri="{FF2B5EF4-FFF2-40B4-BE49-F238E27FC236}">
                <a16:creationId xmlns:a16="http://schemas.microsoft.com/office/drawing/2014/main" id="{6067A931-A3EB-46EF-B1DF-71AB0A341E30}"/>
              </a:ext>
            </a:extLst>
          </p:cNvPr>
          <p:cNvSpPr/>
          <p:nvPr/>
        </p:nvSpPr>
        <p:spPr>
          <a:xfrm>
            <a:off x="1736035" y="264229"/>
            <a:ext cx="10045147" cy="63094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35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3500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9</a:t>
            </a:r>
            <a:r>
              <a:rPr lang="es-ES" sz="35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– DESARROLLO DE APLICACIONES WEB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7167D30E-B9BD-4162-8D84-7502956BC0DD}"/>
              </a:ext>
            </a:extLst>
          </p:cNvPr>
          <p:cNvSpPr/>
          <p:nvPr/>
        </p:nvSpPr>
        <p:spPr>
          <a:xfrm>
            <a:off x="265043" y="2649618"/>
            <a:ext cx="5830957" cy="5971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Agregue el nombre aquí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BE7399E5-1E07-4498-9B76-30CDF4F42897}"/>
              </a:ext>
            </a:extLst>
          </p:cNvPr>
          <p:cNvSpPr/>
          <p:nvPr/>
        </p:nvSpPr>
        <p:spPr>
          <a:xfrm>
            <a:off x="6096000" y="2656245"/>
            <a:ext cx="5830957" cy="5971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Agregue el nombre aquí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5D04FC98-C78C-4B9D-8E0C-512FFAB1CFA7}"/>
              </a:ext>
            </a:extLst>
          </p:cNvPr>
          <p:cNvSpPr/>
          <p:nvPr/>
        </p:nvSpPr>
        <p:spPr>
          <a:xfrm>
            <a:off x="265043" y="3246782"/>
            <a:ext cx="5830957" cy="33469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Agrega una descripción e imagen del sistema aquí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D70A2EF7-C744-4958-A3A7-43FB6A7AC156}"/>
              </a:ext>
            </a:extLst>
          </p:cNvPr>
          <p:cNvSpPr/>
          <p:nvPr/>
        </p:nvSpPr>
        <p:spPr>
          <a:xfrm>
            <a:off x="6096000" y="3246781"/>
            <a:ext cx="5830957" cy="33469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/>
              <a:t>Agrega una descripción e imagen del sistema aquí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432690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1249</TotalTime>
  <Words>267</Words>
  <Application>Microsoft Office PowerPoint</Application>
  <PresentationFormat>Panorámica</PresentationFormat>
  <Paragraphs>50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Aharoni</vt:lpstr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ivanivenian sama</dc:creator>
  <cp:lastModifiedBy>LordTolingas</cp:lastModifiedBy>
  <cp:revision>98</cp:revision>
  <dcterms:created xsi:type="dcterms:W3CDTF">2020-05-09T22:31:27Z</dcterms:created>
  <dcterms:modified xsi:type="dcterms:W3CDTF">2020-08-05T18:37:01Z</dcterms:modified>
</cp:coreProperties>
</file>