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3FE67-E38D-4E80-9B41-3CC91B4BF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2EEDD-00E7-4BC8-BB2A-4838BB60F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5BBE0-5B8C-412E-BAA9-F6E1E6FF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70C68-B816-4CE3-BDEA-CBD3D9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8D897-D145-44AB-9577-AD99D151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96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8FB86-86C3-48C4-A965-F07EF860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4F5361-F8E0-4027-83BF-8BAA23554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580CE-0F49-4CE4-9575-CBD0846D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63EBF-E670-4F04-ACEC-53AD7BBF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9D1EE1-E723-4B61-9A68-E612724E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4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D1D9BA-ACAE-4AE0-9E40-85730D24E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9F5622-C449-468A-B94D-2172DE6FC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0CF1E4-5F2A-440B-8EDF-65A093F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AAF62-54FF-4C2E-99C2-7F3ED306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05E53-9CDA-447C-A02E-A5CCCC9E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47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A2F76-1C7D-4676-B939-73F317A3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9DC18-F94B-48C8-B3D6-FC1F8624F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7AD17-A2BA-4550-AE59-3B7E8CCF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4F4EF-FC75-46CD-96E3-D1E9FF78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7C11-FAC2-412F-973E-3813DD4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59043-19CD-4762-A664-8AC7CF63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33F0DF-40E9-472F-A7DC-5FADCEB0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35214-D8DC-4B7B-9B81-8ADBA910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B5E6D-AB2B-4D5E-899E-4D1E763F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AE5EB-E931-4411-96A1-68729FF2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32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03D9B-2D08-4677-AEDC-F9501302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246DD-1474-43A7-8608-9476FBCA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8C5C0-A6BD-4A6E-AA3B-9A7C3F0F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237EB-7616-4A1C-AE8C-78F0380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9D8938-666C-483E-B026-8022DD7F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17A93-626E-4B64-A4BB-E54AA0B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38DDA-9785-487F-8DC1-15073DB4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C529BE-7AE8-47AE-8C98-2A6F7135F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38B742-90DC-4CD0-90CB-4BD194EE7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2CE6BD-CFD1-4AA0-AB34-CF452925A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8E3CB-0BC6-4656-B76E-B38854105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11B637-38B4-42D8-92AC-A72840E7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995E5D-2A45-4E89-ABA3-FC9751D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4A354C-60D0-42C3-B3B0-F4BDAEC9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5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8389-C01D-4463-A8DE-92D32248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15DE00-CF10-4D28-877C-52FD5504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82F455-C55A-46DF-AC08-59FDC79C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6262ED-789E-462F-B303-8CF2699B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99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83C4E6-1858-4844-9A96-F90AD75F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0AC341-917A-48CB-A2E0-02870CB7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07395-0151-46D3-8510-A72A8E65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34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149AB-A855-432C-8AB8-8596BCE9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ADBAD-FE3F-4DF6-8F87-694DD29B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2DEA33-BD60-4DE2-9134-4569E829A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503A55-5715-40B3-A136-2E7327AE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6E3EF6-258F-4DF5-958F-6CA6F468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489E9-E4D7-43F3-8337-D586AEBD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26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23673-DEB7-4530-B6D9-5FBBF4D1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7CFAEB-F955-4769-A980-86F845F22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A1C24A-1A32-41ED-BFB7-86A9ABCC9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431C0D-0A55-45D9-B59C-7F3370E3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7F86F3-0002-4DAA-92D2-CEEEDD1E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1E842-4EA3-4FF4-B959-43F65A7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71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126B9A-C8FD-4AFE-AC3B-92FD1D1F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83CC6-09B8-4CC8-96A6-B7D424F6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B3FE6-1BD7-45F0-A689-A93AED1D7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09/05/2020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69387-24AD-41A7-A284-1A7BE7DA0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D7F34-3B6D-4AEA-A6EA-02EA788E0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85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EVALUACIÓN DIAGNÓSTICA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10818" y="2845905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F01DEB-5A27-4A36-83C6-FD6DE7DCAA2E}"/>
              </a:ext>
            </a:extLst>
          </p:cNvPr>
          <p:cNvSpPr/>
          <p:nvPr/>
        </p:nvSpPr>
        <p:spPr>
          <a:xfrm>
            <a:off x="410818" y="2322684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583E2D1-721A-4527-B3D9-0F499063D804}"/>
              </a:ext>
            </a:extLst>
          </p:cNvPr>
          <p:cNvSpPr/>
          <p:nvPr/>
        </p:nvSpPr>
        <p:spPr>
          <a:xfrm>
            <a:off x="410818" y="401209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451F2D-6E7A-4CA1-9FE0-84C37FAF32CB}"/>
              </a:ext>
            </a:extLst>
          </p:cNvPr>
          <p:cNvSpPr/>
          <p:nvPr/>
        </p:nvSpPr>
        <p:spPr>
          <a:xfrm>
            <a:off x="410818" y="3488876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B88982D-89D5-4841-8B9A-E3DC02B80D52}"/>
              </a:ext>
            </a:extLst>
          </p:cNvPr>
          <p:cNvSpPr/>
          <p:nvPr/>
        </p:nvSpPr>
        <p:spPr>
          <a:xfrm>
            <a:off x="410818" y="5174976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BCEFC86-9AF6-4D2E-BA01-0BD76C08950C}"/>
              </a:ext>
            </a:extLst>
          </p:cNvPr>
          <p:cNvSpPr/>
          <p:nvPr/>
        </p:nvSpPr>
        <p:spPr>
          <a:xfrm>
            <a:off x="410818" y="4651755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396605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1. MENCIONA COMO PUEDES EXPRESAR UN ALGORITMO: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43338" y="1979136"/>
            <a:ext cx="11237843" cy="43421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25163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2. MENCIONA LOS NIVELES DE DESCRIPCIÓN DE LOS ALGORITMOS: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43338" y="1979136"/>
            <a:ext cx="11237843" cy="43421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99807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3. MENCIONA LOS PARADIGMAS DE PROGRAMACIÓN: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43338" y="1979136"/>
            <a:ext cx="11237843" cy="43421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506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4. EXPLICA LA DIFERENCIA ENTRE IDENTIFICADOR, VARIABLE, CONSTANTES PALABRAS RESERVADAS Y VALORES INICIALES: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43338" y="2410024"/>
            <a:ext cx="11237843" cy="3911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59471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5.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DESCRIBE LAS CARACTERÍSTICAS DE LOS OPERADORES DE LENGUAJE DE PROGRAMACIÓN ESTRUCTURADA: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30088" y="3102522"/>
            <a:ext cx="11251094" cy="3218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B309CBF-2D42-4235-B34E-037E80FA5BB9}"/>
              </a:ext>
            </a:extLst>
          </p:cNvPr>
          <p:cNvSpPr/>
          <p:nvPr/>
        </p:nvSpPr>
        <p:spPr>
          <a:xfrm>
            <a:off x="530088" y="2579302"/>
            <a:ext cx="3150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CONDICIONALES: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20104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5.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DESCRIBE LAS CARACTERÍSTICAS DE LOS OPERADORES DE LENGUAJE DE PROGRAMACIÓN ESTRUCTURADA: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30088" y="3102522"/>
            <a:ext cx="11251094" cy="3218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B309CBF-2D42-4235-B34E-037E80FA5BB9}"/>
              </a:ext>
            </a:extLst>
          </p:cNvPr>
          <p:cNvSpPr/>
          <p:nvPr/>
        </p:nvSpPr>
        <p:spPr>
          <a:xfrm>
            <a:off x="530088" y="2579302"/>
            <a:ext cx="1846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LÓGICOS: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30674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5.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DESCRIBE LAS CARACTERÍSTICAS DE LOS OPERADORES DE LENGUAJE DE PROGRAMACIÓN ESTRUCTURADA: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30088" y="3102522"/>
            <a:ext cx="11251094" cy="3218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B309CBF-2D42-4235-B34E-037E80FA5BB9}"/>
              </a:ext>
            </a:extLst>
          </p:cNvPr>
          <p:cNvSpPr/>
          <p:nvPr/>
        </p:nvSpPr>
        <p:spPr>
          <a:xfrm>
            <a:off x="530088" y="2579302"/>
            <a:ext cx="2818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RELACIONALES: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9670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3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PROGRAMACIÓN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6.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EXPLICA LOS SIGNIFICADOS DE ENTRADA, PROCESO, SALIDA DE DATOS EN LOS ALGORITMOS: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530088" y="2410023"/>
            <a:ext cx="11251094" cy="39112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289061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147</Words>
  <Application>Microsoft Office PowerPoint</Application>
  <PresentationFormat>Panorámica</PresentationFormat>
  <Paragraphs>24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ivanivenian sama</cp:lastModifiedBy>
  <cp:revision>7</cp:revision>
  <dcterms:created xsi:type="dcterms:W3CDTF">2020-05-09T22:31:27Z</dcterms:created>
  <dcterms:modified xsi:type="dcterms:W3CDTF">2020-05-09T23:00:07Z</dcterms:modified>
</cp:coreProperties>
</file>