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3FE67-E38D-4E80-9B41-3CC91B4BF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12EEDD-00E7-4BC8-BB2A-4838BB60F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05BBE0-5B8C-412E-BAA9-F6E1E6FF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70C68-B816-4CE3-BDEA-CBD3D96B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8D897-D145-44AB-9577-AD99D151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96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8FB86-86C3-48C4-A965-F07EF8608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4F5361-F8E0-4027-83BF-8BAA23554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580CE-0F49-4CE4-9575-CBD0846D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563EBF-E670-4F04-ACEC-53AD7BBF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9D1EE1-E723-4B61-9A68-E612724E7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46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D1D9BA-ACAE-4AE0-9E40-85730D24E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9F5622-C449-468A-B94D-2172DE6FC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0CF1E4-5F2A-440B-8EDF-65A093F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EAAF62-54FF-4C2E-99C2-7F3ED306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805E53-9CDA-447C-A02E-A5CCCC9E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47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A2F76-1C7D-4676-B939-73F317A3A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89DC18-F94B-48C8-B3D6-FC1F8624F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47AD17-A2BA-4550-AE59-3B7E8CCF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F4F4EF-FC75-46CD-96E3-D1E9FF78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7C11-FAC2-412F-973E-3813DD4B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59043-19CD-4762-A664-8AC7CF63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33F0DF-40E9-472F-A7DC-5FADCEB08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435214-D8DC-4B7B-9B81-8ADBA910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9B5E6D-AB2B-4D5E-899E-4D1E763F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AE5EB-E931-4411-96A1-68729FF2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32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03D9B-2D08-4677-AEDC-F9501302C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C246DD-1474-43A7-8608-9476FBCA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8C5C0-A6BD-4A6E-AA3B-9A7C3F0FC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F237EB-7616-4A1C-AE8C-78F03801C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9D8938-666C-483E-B026-8022DD7F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D17A93-626E-4B64-A4BB-E54AA0B0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3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38DDA-9785-487F-8DC1-15073DB4D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C529BE-7AE8-47AE-8C98-2A6F7135F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38B742-90DC-4CD0-90CB-4BD194EE7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2CE6BD-CFD1-4AA0-AB34-CF452925A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E8E3CB-0BC6-4656-B76E-B38854105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11B637-38B4-42D8-92AC-A72840E7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995E5D-2A45-4E89-ABA3-FC9751D6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4A354C-60D0-42C3-B3B0-F4BDAEC9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95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78389-C01D-4463-A8DE-92D32248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15DE00-CF10-4D28-877C-52FD5504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82F455-C55A-46DF-AC08-59FDC79C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6262ED-789E-462F-B303-8CF2699B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99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83C4E6-1858-4844-9A96-F90AD75F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0AC341-917A-48CB-A2E0-02870CB7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107395-0151-46D3-8510-A72A8E65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34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149AB-A855-432C-8AB8-8596BCE9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6ADBAD-FE3F-4DF6-8F87-694DD29B9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2DEA33-BD60-4DE2-9134-4569E829A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503A55-5715-40B3-A136-2E7327AE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6E3EF6-258F-4DF5-958F-6CA6F468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1489E9-E4D7-43F3-8337-D586AEBD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26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23673-DEB7-4530-B6D9-5FBBF4D1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47CFAEB-F955-4769-A980-86F845F22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A1C24A-1A32-41ED-BFB7-86A9ABCC9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431C0D-0A55-45D9-B59C-7F3370E3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7F86F3-0002-4DAA-92D2-CEEEDD1E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81E842-4EA3-4FF4-B959-43F65A7A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71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126B9A-C8FD-4AFE-AC3B-92FD1D1F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E83CC6-09B8-4CC8-96A6-B7D424F6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B3FE6-1BD7-45F0-A689-A93AED1D7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E271-A116-4C25-86D2-8EDA49924D26}" type="datetimeFigureOut">
              <a:rPr lang="es-MX" smtClean="0"/>
              <a:t>10/05/2020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969387-24AD-41A7-A284-1A7BE7DA0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AD7F34-3B6D-4AEA-A6EA-02EA788E0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85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Integración de TI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410818" y="1455916"/>
            <a:ext cx="1137036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BENEFICIOS Y OBSTACULOS EN LA IMPLEMENTACIÓN DE PROYECTOS DE TI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10818" y="2845905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F01DEB-5A27-4A36-83C6-FD6DE7DCAA2E}"/>
              </a:ext>
            </a:extLst>
          </p:cNvPr>
          <p:cNvSpPr/>
          <p:nvPr/>
        </p:nvSpPr>
        <p:spPr>
          <a:xfrm>
            <a:off x="410818" y="2322684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583E2D1-721A-4527-B3D9-0F499063D804}"/>
              </a:ext>
            </a:extLst>
          </p:cNvPr>
          <p:cNvSpPr/>
          <p:nvPr/>
        </p:nvSpPr>
        <p:spPr>
          <a:xfrm>
            <a:off x="410818" y="4012097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4451F2D-6E7A-4CA1-9FE0-84C37FAF32CB}"/>
              </a:ext>
            </a:extLst>
          </p:cNvPr>
          <p:cNvSpPr/>
          <p:nvPr/>
        </p:nvSpPr>
        <p:spPr>
          <a:xfrm>
            <a:off x="410818" y="3488876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GRADO Y SECCIÓN</a:t>
            </a:r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B88982D-89D5-4841-8B9A-E3DC02B80D52}"/>
              </a:ext>
            </a:extLst>
          </p:cNvPr>
          <p:cNvSpPr/>
          <p:nvPr/>
        </p:nvSpPr>
        <p:spPr>
          <a:xfrm>
            <a:off x="410818" y="5174976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BCEFC86-9AF6-4D2E-BA01-0BD76C08950C}"/>
              </a:ext>
            </a:extLst>
          </p:cNvPr>
          <p:cNvSpPr/>
          <p:nvPr/>
        </p:nvSpPr>
        <p:spPr>
          <a:xfrm>
            <a:off x="410818" y="4651755"/>
            <a:ext cx="11608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FECHA:</a:t>
            </a:r>
          </a:p>
        </p:txBody>
      </p:sp>
    </p:spTree>
    <p:extLst>
      <p:ext uri="{BB962C8B-B14F-4D97-AF65-F5344CB8AC3E}">
        <p14:creationId xmlns:p14="http://schemas.microsoft.com/office/powerpoint/2010/main" val="3966056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APLICACIONES DE CONTROL DE PROCESOS WORK-FLOW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568102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568101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10820" y="1979137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35150" y="197913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395653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410818" y="1455916"/>
            <a:ext cx="113703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INDICACIONES: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C83C56F-32B2-43CA-B80F-2CAD8116AF6C}"/>
              </a:ext>
            </a:extLst>
          </p:cNvPr>
          <p:cNvSpPr/>
          <p:nvPr/>
        </p:nvSpPr>
        <p:spPr>
          <a:xfrm>
            <a:off x="410818" y="2042302"/>
            <a:ext cx="11370364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2800" b="0" cap="none" spc="0" dirty="0">
                <a:ln w="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En cada una de las siguientes diapositivas se mencionan algunos sistemas o aplicaciones utilizadas en el ambiente empresarial, industrial y de servicios. Menciona en cada uno de ellos los beneficios y obstáculos que se tienen al implementarlos. Trata de que la información que presentes sea breve y con tus propias palabras.</a:t>
            </a:r>
          </a:p>
        </p:txBody>
      </p:sp>
    </p:spTree>
    <p:extLst>
      <p:ext uri="{BB962C8B-B14F-4D97-AF65-F5344CB8AC3E}">
        <p14:creationId xmlns:p14="http://schemas.microsoft.com/office/powerpoint/2010/main" val="275570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SISTEMAS HECHOS A LA MEDIDA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568102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568101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10820" y="1979137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35150" y="197913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337414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SISTEMAS DE PLANIFICACIÓN DE RECURSOS EMPRESARIALES ERP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568102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568101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10820" y="1979137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35150" y="197913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216264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SISTEMAS DE PLANIFICACIÓN DE RECUSOS DE MANUFACTURA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568102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568101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10820" y="1979137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35150" y="197913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407247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PLANIFICACIÓN DE RECUSOS DE REQUERIMIENTOS DE MATERIAL MRP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568102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568101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10820" y="1979137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35150" y="197913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79076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APLICACIONES DE GESTIÓN DE LA RELACIÓN CON LOS CLIENTES CRM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568102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568101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10820" y="1979137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35150" y="197913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339847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APLICACIONES DE GESTIÓN DE COMPRAS E-PROCUREMENT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568102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568101"/>
            <a:ext cx="5552662" cy="3753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10820" y="1979137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35150" y="197913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214753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49AD1C20-CBC6-4F6B-9341-4904D2D2647D}"/>
              </a:ext>
            </a:extLst>
          </p:cNvPr>
          <p:cNvSpPr/>
          <p:nvPr/>
        </p:nvSpPr>
        <p:spPr>
          <a:xfrm>
            <a:off x="0" y="0"/>
            <a:ext cx="12192000" cy="1192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019BEFC-D17D-42DC-B170-A71E5245B2C1}"/>
              </a:ext>
            </a:extLst>
          </p:cNvPr>
          <p:cNvSpPr/>
          <p:nvPr/>
        </p:nvSpPr>
        <p:spPr>
          <a:xfrm>
            <a:off x="0" y="-1"/>
            <a:ext cx="12192000" cy="10336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367787-1807-43AD-9FE5-A1EB6BCCD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74" y="153552"/>
            <a:ext cx="937591" cy="937591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23D788A-D08E-4FE1-826C-19E81B121501}"/>
              </a:ext>
            </a:extLst>
          </p:cNvPr>
          <p:cNvSpPr/>
          <p:nvPr/>
        </p:nvSpPr>
        <p:spPr>
          <a:xfrm>
            <a:off x="1736035" y="264229"/>
            <a:ext cx="1004514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4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9</a:t>
            </a:r>
            <a:r>
              <a:rPr lang="es-ES" sz="4400" b="0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s-ES" sz="4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Integración de TI</a:t>
            </a:r>
            <a:endParaRPr lang="es-ES" sz="4400" b="0" cap="none" spc="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70063AC-2D26-407D-8BBC-2E8050AC2DB5}"/>
              </a:ext>
            </a:extLst>
          </p:cNvPr>
          <p:cNvSpPr/>
          <p:nvPr/>
        </p:nvSpPr>
        <p:spPr>
          <a:xfrm>
            <a:off x="0" y="1455916"/>
            <a:ext cx="12192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ESPACIOS VIRTUALES DE INTERCAMBIO ENTRE EMPRESAS MARKETPLACES</a:t>
            </a:r>
            <a:endParaRPr lang="es-ES" sz="28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D9712D3-C88F-40FE-AEB7-7C2CBDE98D98}"/>
              </a:ext>
            </a:extLst>
          </p:cNvPr>
          <p:cNvSpPr/>
          <p:nvPr/>
        </p:nvSpPr>
        <p:spPr>
          <a:xfrm>
            <a:off x="404190" y="2933244"/>
            <a:ext cx="5552662" cy="3388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EBC5760-0386-45E2-83E9-25ABBF098104}"/>
              </a:ext>
            </a:extLst>
          </p:cNvPr>
          <p:cNvSpPr/>
          <p:nvPr/>
        </p:nvSpPr>
        <p:spPr>
          <a:xfrm>
            <a:off x="6228520" y="2933243"/>
            <a:ext cx="5552662" cy="3388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87DF9F-77CF-4A2F-9C19-B44D54BC35EA}"/>
              </a:ext>
            </a:extLst>
          </p:cNvPr>
          <p:cNvSpPr/>
          <p:nvPr/>
        </p:nvSpPr>
        <p:spPr>
          <a:xfrm>
            <a:off x="404190" y="2396886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BENEFICIOS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55ED133-04D7-4518-8791-FDE0B4417A9F}"/>
              </a:ext>
            </a:extLst>
          </p:cNvPr>
          <p:cNvSpPr/>
          <p:nvPr/>
        </p:nvSpPr>
        <p:spPr>
          <a:xfrm>
            <a:off x="6228520" y="2396885"/>
            <a:ext cx="555266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r>
              <a:rPr lang="es-MX" sz="2000" dirty="0">
                <a:latin typeface="Aharoni" panose="02010803020104030203" pitchFamily="2" charset="-79"/>
                <a:cs typeface="Aharoni" panose="02010803020104030203" pitchFamily="2" charset="-79"/>
              </a:rPr>
              <a:t>OBSTÁCULOS</a:t>
            </a:r>
          </a:p>
        </p:txBody>
      </p:sp>
    </p:spTree>
    <p:extLst>
      <p:ext uri="{BB962C8B-B14F-4D97-AF65-F5344CB8AC3E}">
        <p14:creationId xmlns:p14="http://schemas.microsoft.com/office/powerpoint/2010/main" val="785379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197</Words>
  <Application>Microsoft Office PowerPoint</Application>
  <PresentationFormat>Panorámica</PresentationFormat>
  <Paragraphs>40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ivanivenian sama</cp:lastModifiedBy>
  <cp:revision>17</cp:revision>
  <dcterms:created xsi:type="dcterms:W3CDTF">2020-05-09T22:31:27Z</dcterms:created>
  <dcterms:modified xsi:type="dcterms:W3CDTF">2020-05-11T00:37:50Z</dcterms:modified>
</cp:coreProperties>
</file>