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6699"/>
    <a:srgbClr val="FF0066"/>
    <a:srgbClr val="33CCCC"/>
    <a:srgbClr val="0099FF"/>
    <a:srgbClr val="00CC99"/>
    <a:srgbClr val="009999"/>
    <a:srgbClr val="66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6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4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11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328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81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32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5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7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22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80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01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3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08/09/2020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71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61660602-ACFB-402C-B352-658B0FB402C1}"/>
              </a:ext>
            </a:extLst>
          </p:cNvPr>
          <p:cNvSpPr/>
          <p:nvPr/>
        </p:nvSpPr>
        <p:spPr>
          <a:xfrm>
            <a:off x="457200" y="856246"/>
            <a:ext cx="815122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TIPO DE COMPLEJIDAD DEL TIEMPO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457200" y="189370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0" y="1370486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6A44CB7-D451-437A-B6B2-E87B8CEA02E0}"/>
              </a:ext>
            </a:extLst>
          </p:cNvPr>
          <p:cNvSpPr/>
          <p:nvPr/>
        </p:nvSpPr>
        <p:spPr>
          <a:xfrm>
            <a:off x="457200" y="3059899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0" y="2536678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4222778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457200" y="3699557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262741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Constante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6C4008-22B8-4E9E-844D-03F0A94A8C2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429" t="20341" r="16857" b="9027"/>
          <a:stretch/>
        </p:blipFill>
        <p:spPr>
          <a:xfrm>
            <a:off x="5551714" y="2857500"/>
            <a:ext cx="2299063" cy="229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1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MX" sz="20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490E2B5C-4455-4FC0-9A26-DBBB87EE7B61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200568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MX" sz="20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s-MX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MX" sz="2000" b="0" i="0" smtClean="0"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F7A97FF9-DD5A-412E-97AF-B588492D13F2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227364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87A13F7E-535A-4742-B11F-18F6269905EF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1250656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MX" sz="2000" b="0" i="1" dirty="0">
                  <a:latin typeface="Cambria Math" panose="02040503050406030204" pitchFamily="18" charset="0"/>
                </a:endParaRPr>
              </a:p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𝑢𝑛𝑎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𝑐𝑜𝑛𝑠𝑡𝑎𝑛𝑡𝑒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s-MX" sz="2000" b="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71D6518E-B81B-489B-9618-71BE54C528AF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219412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s-MX" sz="2000" b="0" i="1" dirty="0">
                  <a:latin typeface="Cambria Math" panose="02040503050406030204" pitchFamily="18" charset="0"/>
                </a:endParaRPr>
              </a:p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𝑢𝑛𝑎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𝑐𝑜𝑛𝑠𝑡𝑎𝑛𝑡𝑒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8BF5FCE9-B229-4726-AEB8-7B5F26FDCCD6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1302534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A5FD5D52-6215-4128-8819-2F178F9AD110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364717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4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Estructura de Datos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Escribe aquí el nombre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1" y="1490487"/>
            <a:ext cx="160673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Notación:</a:t>
            </a:r>
            <a:endParaRPr lang="es-ES" sz="2000" b="0" cap="none" spc="0" dirty="0">
              <a:ln w="0">
                <a:noFill/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/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MX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s-MX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782A3B39-C458-4764-B5B2-2C5FBEFB64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486643"/>
                <a:ext cx="3971111" cy="28998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9137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Función: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/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a:fld id="{D48E7FCE-8EEE-4E96-91A8-1D08AFCF7703}" type="mathplaceholder">
                        <a:rPr lang="es-MX" sz="2000" i="1" smtClean="0">
                          <a:latin typeface="Cambria Math" panose="02040503050406030204" pitchFamily="18" charset="0"/>
                        </a:rPr>
                        <a:t>Escriba aquí la ecuación.</a:t>
                      </a:fld>
                    </m:oMath>
                  </m:oMathPara>
                </a14:m>
                <a:endParaRPr lang="es-MX" sz="2000" dirty="0"/>
              </a:p>
            </p:txBody>
          </p:sp>
        </mc:Choice>
        <mc:Fallback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71C80B3F-5124-40A6-9808-90948216D0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8" y="1452292"/>
                <a:ext cx="6831874" cy="476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2486643"/>
            <a:ext cx="3971112" cy="2899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s-MX" sz="2000" dirty="0"/>
              <a:t>Pega aquí la captura de la gráfica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6028511" y="2086533"/>
            <a:ext cx="116259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Gráfica:</a:t>
            </a:r>
          </a:p>
        </p:txBody>
      </p:sp>
    </p:spTree>
    <p:extLst>
      <p:ext uri="{BB962C8B-B14F-4D97-AF65-F5344CB8AC3E}">
        <p14:creationId xmlns:p14="http://schemas.microsoft.com/office/powerpoint/2010/main" val="4700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4281</TotalTime>
  <Words>289</Words>
  <Application>Microsoft Office PowerPoint</Application>
  <PresentationFormat>Presentación en pantalla (16:10)</PresentationFormat>
  <Paragraphs>78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AARON IVAN  SALAZAR  MACIAS</cp:lastModifiedBy>
  <cp:revision>183</cp:revision>
  <dcterms:created xsi:type="dcterms:W3CDTF">2020-05-09T22:31:27Z</dcterms:created>
  <dcterms:modified xsi:type="dcterms:W3CDTF">2020-09-09T05:12:44Z</dcterms:modified>
</cp:coreProperties>
</file>