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s-MX"/>
    </a:defPPr>
    <a:lvl1pPr marL="0" algn="l" defTabSz="514350" rtl="0" eaLnBrk="1" latinLnBrk="0" hangingPunct="1">
      <a:defRPr sz="1013" kern="1200">
        <a:solidFill>
          <a:schemeClr val="tx1"/>
        </a:solidFill>
        <a:latin typeface="+mn-lt"/>
        <a:ea typeface="+mn-ea"/>
        <a:cs typeface="+mn-cs"/>
      </a:defRPr>
    </a:lvl1pPr>
    <a:lvl2pPr marL="257175" algn="l" defTabSz="514350" rtl="0" eaLnBrk="1" latinLnBrk="0" hangingPunct="1">
      <a:defRPr sz="1013" kern="1200">
        <a:solidFill>
          <a:schemeClr val="tx1"/>
        </a:solidFill>
        <a:latin typeface="+mn-lt"/>
        <a:ea typeface="+mn-ea"/>
        <a:cs typeface="+mn-cs"/>
      </a:defRPr>
    </a:lvl2pPr>
    <a:lvl3pPr marL="514350" algn="l" defTabSz="514350" rtl="0" eaLnBrk="1" latinLnBrk="0" hangingPunct="1">
      <a:defRPr sz="1013" kern="1200">
        <a:solidFill>
          <a:schemeClr val="tx1"/>
        </a:solidFill>
        <a:latin typeface="+mn-lt"/>
        <a:ea typeface="+mn-ea"/>
        <a:cs typeface="+mn-cs"/>
      </a:defRPr>
    </a:lvl3pPr>
    <a:lvl4pPr marL="771525" algn="l" defTabSz="514350" rtl="0" eaLnBrk="1" latinLnBrk="0" hangingPunct="1">
      <a:defRPr sz="1013" kern="1200">
        <a:solidFill>
          <a:schemeClr val="tx1"/>
        </a:solidFill>
        <a:latin typeface="+mn-lt"/>
        <a:ea typeface="+mn-ea"/>
        <a:cs typeface="+mn-cs"/>
      </a:defRPr>
    </a:lvl4pPr>
    <a:lvl5pPr marL="1028700" algn="l" defTabSz="514350" rtl="0" eaLnBrk="1" latinLnBrk="0" hangingPunct="1">
      <a:defRPr sz="1013" kern="1200">
        <a:solidFill>
          <a:schemeClr val="tx1"/>
        </a:solidFill>
        <a:latin typeface="+mn-lt"/>
        <a:ea typeface="+mn-ea"/>
        <a:cs typeface="+mn-cs"/>
      </a:defRPr>
    </a:lvl5pPr>
    <a:lvl6pPr marL="1285875" algn="l" defTabSz="514350" rtl="0" eaLnBrk="1" latinLnBrk="0" hangingPunct="1">
      <a:defRPr sz="1013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1013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1013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1013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42" d="100"/>
          <a:sy n="142" d="100"/>
        </p:scale>
        <p:origin x="-30" y="-22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76FB-F45E-4333-96B5-BE0F9A5D06BC}" type="datetimeFigureOut">
              <a:rPr lang="es-MX" smtClean="0"/>
              <a:t>05/05/2018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51C2-8E4E-41B9-A8FB-7CDB3F623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918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76FB-F45E-4333-96B5-BE0F9A5D06BC}" type="datetimeFigureOut">
              <a:rPr lang="es-MX" smtClean="0"/>
              <a:t>05/05/2018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51C2-8E4E-41B9-A8FB-7CDB3F623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097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76FB-F45E-4333-96B5-BE0F9A5D06BC}" type="datetimeFigureOut">
              <a:rPr lang="es-MX" smtClean="0"/>
              <a:t>05/05/2018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51C2-8E4E-41B9-A8FB-7CDB3F623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027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76FB-F45E-4333-96B5-BE0F9A5D06BC}" type="datetimeFigureOut">
              <a:rPr lang="es-MX" smtClean="0"/>
              <a:t>05/05/2018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51C2-8E4E-41B9-A8FB-7CDB3F623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737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76FB-F45E-4333-96B5-BE0F9A5D06BC}" type="datetimeFigureOut">
              <a:rPr lang="es-MX" smtClean="0"/>
              <a:t>05/05/2018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51C2-8E4E-41B9-A8FB-7CDB3F623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05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76FB-F45E-4333-96B5-BE0F9A5D06BC}" type="datetimeFigureOut">
              <a:rPr lang="es-MX" smtClean="0"/>
              <a:t>05/05/2018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51C2-8E4E-41B9-A8FB-7CDB3F623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6912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76FB-F45E-4333-96B5-BE0F9A5D06BC}" type="datetimeFigureOut">
              <a:rPr lang="es-MX" smtClean="0"/>
              <a:t>05/05/2018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51C2-8E4E-41B9-A8FB-7CDB3F623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6423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76FB-F45E-4333-96B5-BE0F9A5D06BC}" type="datetimeFigureOut">
              <a:rPr lang="es-MX" smtClean="0"/>
              <a:t>05/05/2018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51C2-8E4E-41B9-A8FB-7CDB3F623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561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76FB-F45E-4333-96B5-BE0F9A5D06BC}" type="datetimeFigureOut">
              <a:rPr lang="es-MX" smtClean="0"/>
              <a:t>05/05/2018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51C2-8E4E-41B9-A8FB-7CDB3F623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0260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76FB-F45E-4333-96B5-BE0F9A5D06BC}" type="datetimeFigureOut">
              <a:rPr lang="es-MX" smtClean="0"/>
              <a:t>05/05/2018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51C2-8E4E-41B9-A8FB-7CDB3F623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954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76FB-F45E-4333-96B5-BE0F9A5D06BC}" type="datetimeFigureOut">
              <a:rPr lang="es-MX" smtClean="0"/>
              <a:t>05/05/2018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51C2-8E4E-41B9-A8FB-7CDB3F623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3671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B76FB-F45E-4333-96B5-BE0F9A5D06BC}" type="datetimeFigureOut">
              <a:rPr lang="es-MX" smtClean="0"/>
              <a:t>05/05/2018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E51C2-8E4E-41B9-A8FB-7CDB3F623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9214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33500" y="-190500"/>
            <a:ext cx="9525000" cy="9525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680883" y="1411941"/>
            <a:ext cx="4598894" cy="342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</a:rPr>
              <a:t>NOMBRE DE LA UNIVERSIDAD</a:t>
            </a:r>
            <a:endParaRPr lang="es-MX" sz="1600" dirty="0">
              <a:solidFill>
                <a:schemeClr val="tx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680883" y="2050676"/>
            <a:ext cx="4598894" cy="342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NOMBRE DE LA CARRERA EN INGLÉS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968689" y="1069041"/>
            <a:ext cx="1311088" cy="342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100" dirty="0" smtClean="0">
                <a:solidFill>
                  <a:schemeClr val="tx1"/>
                </a:solidFill>
              </a:rPr>
              <a:t>Fecha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680883" y="6933080"/>
            <a:ext cx="4598894" cy="126962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100" dirty="0" smtClean="0">
                <a:solidFill>
                  <a:schemeClr val="tx1"/>
                </a:solidFill>
              </a:rPr>
              <a:t>ME COMPROMETO A CUMPLIR EL REGLAMENTO Y ACEPTAR LOS RETOS QUE SE PRESENTEN EN EL CURSO DE ______________________________ Y DEMOSTRAR QUE SOY UNA PERSONA INTEGRA Y DE VALORES Y PROFESIONAL EN EL ÁREA DE LAS TIC.</a:t>
            </a:r>
            <a:endParaRPr lang="es-MX" sz="1100" dirty="0">
              <a:solidFill>
                <a:schemeClr val="tx1"/>
              </a:solidFill>
            </a:endParaRPr>
          </a:p>
          <a:p>
            <a:pPr algn="just"/>
            <a:endParaRPr lang="es-MX" sz="1100" dirty="0" smtClean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__________________________________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NOMBRE Y FIRMA DEL ALUMNO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1680883" y="2393576"/>
            <a:ext cx="4598894" cy="342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rgbClr val="FF0000"/>
                </a:solidFill>
              </a:rPr>
              <a:t>NOMBRE DE LA CARRERA EN ESPAÑOL</a:t>
            </a:r>
            <a:endParaRPr lang="es-MX" sz="1100" dirty="0">
              <a:solidFill>
                <a:srgbClr val="FF0000"/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680883" y="3014382"/>
            <a:ext cx="4598894" cy="342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100" dirty="0" smtClean="0">
                <a:solidFill>
                  <a:schemeClr val="tx1"/>
                </a:solidFill>
              </a:rPr>
              <a:t>NOMBRE DE LA MATERIA EN INGLÉS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1680883" y="3357282"/>
            <a:ext cx="4598894" cy="342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100" dirty="0" smtClean="0">
                <a:solidFill>
                  <a:srgbClr val="FF0000"/>
                </a:solidFill>
              </a:rPr>
              <a:t>NOMBRE DE LA MATERIA EN ESPAÑOL</a:t>
            </a:r>
            <a:endParaRPr lang="es-MX" sz="1100" dirty="0">
              <a:solidFill>
                <a:srgbClr val="FF0000"/>
              </a:solidFill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1680883" y="3953434"/>
            <a:ext cx="4598894" cy="342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100" dirty="0" smtClean="0">
                <a:solidFill>
                  <a:schemeClr val="tx1"/>
                </a:solidFill>
              </a:rPr>
              <a:t>NOMBRE DEL DOCENTE (MSC AARÓN IVÁN SALAZAR MACÍAS)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680883" y="4594411"/>
            <a:ext cx="4598894" cy="342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100" dirty="0" smtClean="0">
                <a:solidFill>
                  <a:schemeClr val="tx1"/>
                </a:solidFill>
              </a:rPr>
              <a:t>NOMBRE DEL ALUMNO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1680883" y="4942913"/>
            <a:ext cx="4598894" cy="342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100" dirty="0" smtClean="0">
                <a:solidFill>
                  <a:schemeClr val="tx1"/>
                </a:solidFill>
              </a:rPr>
              <a:t>MATRÍCULA DEL ALUMNO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1680883" y="5285813"/>
            <a:ext cx="4598894" cy="342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100" dirty="0" smtClean="0">
                <a:solidFill>
                  <a:schemeClr val="tx1"/>
                </a:solidFill>
              </a:rPr>
              <a:t>CORREO ELECTRÓNICO DEL ALUMNO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2339787" y="5952563"/>
            <a:ext cx="2864225" cy="6566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800" dirty="0" smtClean="0">
                <a:solidFill>
                  <a:schemeClr val="tx1"/>
                </a:solidFill>
              </a:rPr>
              <a:t>CUATRIMESTRE </a:t>
            </a:r>
            <a:br>
              <a:rPr lang="es-MX" sz="1800" dirty="0" smtClean="0">
                <a:solidFill>
                  <a:schemeClr val="tx1"/>
                </a:solidFill>
              </a:rPr>
            </a:br>
            <a:r>
              <a:rPr lang="es-MX" sz="1800" dirty="0" smtClean="0">
                <a:solidFill>
                  <a:schemeClr val="tx1"/>
                </a:solidFill>
              </a:rPr>
              <a:t>(ITI3A)</a:t>
            </a:r>
            <a:endParaRPr lang="es-MX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208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33500" y="-190500"/>
            <a:ext cx="9525000" cy="9525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680883" y="1411941"/>
            <a:ext cx="4598894" cy="342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100" dirty="0" smtClean="0">
                <a:solidFill>
                  <a:schemeClr val="tx1"/>
                </a:solidFill>
              </a:rPr>
              <a:t>Título del Tema con numeración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680883" y="1754841"/>
            <a:ext cx="4598894" cy="342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100" dirty="0" smtClean="0">
                <a:solidFill>
                  <a:srgbClr val="FF0000"/>
                </a:solidFill>
              </a:rPr>
              <a:t>Título de la Unidad con numeración</a:t>
            </a:r>
            <a:endParaRPr lang="es-MX" sz="1100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968689" y="1069041"/>
            <a:ext cx="1311088" cy="342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100" dirty="0" smtClean="0">
                <a:solidFill>
                  <a:schemeClr val="tx1"/>
                </a:solidFill>
              </a:rPr>
              <a:t>Fecha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680883" y="2097740"/>
            <a:ext cx="4598894" cy="535865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>
                <a:solidFill>
                  <a:schemeClr val="tx1"/>
                </a:solidFill>
              </a:rPr>
              <a:t>Contenido</a:t>
            </a:r>
            <a:endParaRPr lang="es-MX" sz="3200" dirty="0">
              <a:solidFill>
                <a:schemeClr val="tx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680883" y="7456392"/>
            <a:ext cx="4598894" cy="7463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100" dirty="0" smtClean="0">
                <a:solidFill>
                  <a:schemeClr val="tx1"/>
                </a:solidFill>
              </a:rPr>
              <a:t>Referencias:</a:t>
            </a:r>
          </a:p>
          <a:p>
            <a:endParaRPr lang="es-MX" sz="1100" dirty="0">
              <a:solidFill>
                <a:schemeClr val="tx1"/>
              </a:solidFill>
            </a:endParaRPr>
          </a:p>
          <a:p>
            <a:endParaRPr lang="es-MX" sz="11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3146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</TotalTime>
  <Words>108</Words>
  <Application>Microsoft Office PowerPoint</Application>
  <PresentationFormat>Carta (216 x 279 mm)</PresentationFormat>
  <Paragraphs>20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ivanivenian sama</dc:creator>
  <cp:lastModifiedBy>ivanivenian sama</cp:lastModifiedBy>
  <cp:revision>3</cp:revision>
  <dcterms:created xsi:type="dcterms:W3CDTF">2018-05-06T04:37:19Z</dcterms:created>
  <dcterms:modified xsi:type="dcterms:W3CDTF">2018-05-06T06:20:34Z</dcterms:modified>
</cp:coreProperties>
</file>