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  <p:sldId id="256" r:id="rId3"/>
    <p:sldId id="257" r:id="rId4"/>
  </p:sldIdLst>
  <p:sldSz cx="6858000" cy="9144000" type="letter"/>
  <p:notesSz cx="6858000" cy="9144000"/>
  <p:defaultTextStyle>
    <a:defPPr>
      <a:defRPr lang="es-MX"/>
    </a:defPPr>
    <a:lvl1pPr marL="0" algn="l" defTabSz="514350" rtl="0" eaLnBrk="1" latinLnBrk="0" hangingPunct="1">
      <a:defRPr sz="1013" kern="1200">
        <a:solidFill>
          <a:schemeClr val="tx1"/>
        </a:solidFill>
        <a:latin typeface="+mn-lt"/>
        <a:ea typeface="+mn-ea"/>
        <a:cs typeface="+mn-cs"/>
      </a:defRPr>
    </a:lvl1pPr>
    <a:lvl2pPr marL="257175" algn="l" defTabSz="514350" rtl="0" eaLnBrk="1" latinLnBrk="0" hangingPunct="1">
      <a:defRPr sz="1013" kern="1200">
        <a:solidFill>
          <a:schemeClr val="tx1"/>
        </a:solidFill>
        <a:latin typeface="+mn-lt"/>
        <a:ea typeface="+mn-ea"/>
        <a:cs typeface="+mn-cs"/>
      </a:defRPr>
    </a:lvl2pPr>
    <a:lvl3pPr marL="514350" algn="l" defTabSz="514350" rtl="0" eaLnBrk="1" latinLnBrk="0" hangingPunct="1">
      <a:defRPr sz="1013" kern="1200">
        <a:solidFill>
          <a:schemeClr val="tx1"/>
        </a:solidFill>
        <a:latin typeface="+mn-lt"/>
        <a:ea typeface="+mn-ea"/>
        <a:cs typeface="+mn-cs"/>
      </a:defRPr>
    </a:lvl3pPr>
    <a:lvl4pPr marL="771525" algn="l" defTabSz="514350" rtl="0" eaLnBrk="1" latinLnBrk="0" hangingPunct="1">
      <a:defRPr sz="1013" kern="1200">
        <a:solidFill>
          <a:schemeClr val="tx1"/>
        </a:solidFill>
        <a:latin typeface="+mn-lt"/>
        <a:ea typeface="+mn-ea"/>
        <a:cs typeface="+mn-cs"/>
      </a:defRPr>
    </a:lvl4pPr>
    <a:lvl5pPr marL="1028700" algn="l" defTabSz="514350" rtl="0" eaLnBrk="1" latinLnBrk="0" hangingPunct="1">
      <a:defRPr sz="1013" kern="1200">
        <a:solidFill>
          <a:schemeClr val="tx1"/>
        </a:solidFill>
        <a:latin typeface="+mn-lt"/>
        <a:ea typeface="+mn-ea"/>
        <a:cs typeface="+mn-cs"/>
      </a:defRPr>
    </a:lvl5pPr>
    <a:lvl6pPr marL="1285875" algn="l" defTabSz="514350" rtl="0" eaLnBrk="1" latinLnBrk="0" hangingPunct="1">
      <a:defRPr sz="1013" kern="1200">
        <a:solidFill>
          <a:schemeClr val="tx1"/>
        </a:solidFill>
        <a:latin typeface="+mn-lt"/>
        <a:ea typeface="+mn-ea"/>
        <a:cs typeface="+mn-cs"/>
      </a:defRPr>
    </a:lvl6pPr>
    <a:lvl7pPr marL="1543050" algn="l" defTabSz="514350" rtl="0" eaLnBrk="1" latinLnBrk="0" hangingPunct="1">
      <a:defRPr sz="1013" kern="1200">
        <a:solidFill>
          <a:schemeClr val="tx1"/>
        </a:solidFill>
        <a:latin typeface="+mn-lt"/>
        <a:ea typeface="+mn-ea"/>
        <a:cs typeface="+mn-cs"/>
      </a:defRPr>
    </a:lvl7pPr>
    <a:lvl8pPr marL="1800225" algn="l" defTabSz="514350" rtl="0" eaLnBrk="1" latinLnBrk="0" hangingPunct="1">
      <a:defRPr sz="1013" kern="1200">
        <a:solidFill>
          <a:schemeClr val="tx1"/>
        </a:solidFill>
        <a:latin typeface="+mn-lt"/>
        <a:ea typeface="+mn-ea"/>
        <a:cs typeface="+mn-cs"/>
      </a:defRPr>
    </a:lvl8pPr>
    <a:lvl9pPr marL="2057400" algn="l" defTabSz="514350" rtl="0" eaLnBrk="1" latinLnBrk="0" hangingPunct="1">
      <a:defRPr sz="101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7" d="100"/>
          <a:sy n="57" d="100"/>
        </p:scale>
        <p:origin x="197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B76FB-F45E-4333-96B5-BE0F9A5D06BC}" type="datetimeFigureOut">
              <a:rPr lang="es-MX" smtClean="0"/>
              <a:t>05/01/2023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E51C2-8E4E-41B9-A8FB-7CDB3F6238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9181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B76FB-F45E-4333-96B5-BE0F9A5D06BC}" type="datetimeFigureOut">
              <a:rPr lang="es-MX" smtClean="0"/>
              <a:t>05/01/2023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E51C2-8E4E-41B9-A8FB-7CDB3F6238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50976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B76FB-F45E-4333-96B5-BE0F9A5D06BC}" type="datetimeFigureOut">
              <a:rPr lang="es-MX" smtClean="0"/>
              <a:t>05/01/2023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E51C2-8E4E-41B9-A8FB-7CDB3F6238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0277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B76FB-F45E-4333-96B5-BE0F9A5D06BC}" type="datetimeFigureOut">
              <a:rPr lang="es-MX" smtClean="0"/>
              <a:t>05/01/2023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E51C2-8E4E-41B9-A8FB-7CDB3F6238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9737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B76FB-F45E-4333-96B5-BE0F9A5D06BC}" type="datetimeFigureOut">
              <a:rPr lang="es-MX" smtClean="0"/>
              <a:t>05/01/2023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E51C2-8E4E-41B9-A8FB-7CDB3F6238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8059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B76FB-F45E-4333-96B5-BE0F9A5D06BC}" type="datetimeFigureOut">
              <a:rPr lang="es-MX" smtClean="0"/>
              <a:t>05/01/2023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E51C2-8E4E-41B9-A8FB-7CDB3F6238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46912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B76FB-F45E-4333-96B5-BE0F9A5D06BC}" type="datetimeFigureOut">
              <a:rPr lang="es-MX" smtClean="0"/>
              <a:t>05/01/2023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E51C2-8E4E-41B9-A8FB-7CDB3F6238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96423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B76FB-F45E-4333-96B5-BE0F9A5D06BC}" type="datetimeFigureOut">
              <a:rPr lang="es-MX" smtClean="0"/>
              <a:t>05/01/2023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E51C2-8E4E-41B9-A8FB-7CDB3F6238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35610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B76FB-F45E-4333-96B5-BE0F9A5D06BC}" type="datetimeFigureOut">
              <a:rPr lang="es-MX" smtClean="0"/>
              <a:t>05/01/2023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E51C2-8E4E-41B9-A8FB-7CDB3F6238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0260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B76FB-F45E-4333-96B5-BE0F9A5D06BC}" type="datetimeFigureOut">
              <a:rPr lang="es-MX" smtClean="0"/>
              <a:t>05/01/2023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E51C2-8E4E-41B9-A8FB-7CDB3F6238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99544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B76FB-F45E-4333-96B5-BE0F9A5D06BC}" type="datetimeFigureOut">
              <a:rPr lang="es-MX" smtClean="0"/>
              <a:t>05/01/2023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E51C2-8E4E-41B9-A8FB-7CDB3F6238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53671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4B76FB-F45E-4333-96B5-BE0F9A5D06BC}" type="datetimeFigureOut">
              <a:rPr lang="es-MX" smtClean="0"/>
              <a:t>05/01/2023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E51C2-8E4E-41B9-A8FB-7CDB3F6238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9214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C4D12516-E875-44AC-B2CF-809BC8E822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id="{A430C792-30B8-4D9D-985A-C48C9CD45CD2}"/>
              </a:ext>
            </a:extLst>
          </p:cNvPr>
          <p:cNvSpPr/>
          <p:nvPr/>
        </p:nvSpPr>
        <p:spPr>
          <a:xfrm>
            <a:off x="2118389" y="4575719"/>
            <a:ext cx="2621230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1800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Funciones Matemáticas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5F0C4AD6-8AA3-459A-83C5-8D395FFE33FF}"/>
              </a:ext>
            </a:extLst>
          </p:cNvPr>
          <p:cNvSpPr/>
          <p:nvPr/>
        </p:nvSpPr>
        <p:spPr>
          <a:xfrm>
            <a:off x="1751651" y="7304050"/>
            <a:ext cx="335470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1400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APELLIDOS NOMBRE(S)</a:t>
            </a:r>
          </a:p>
          <a:p>
            <a:pPr algn="ctr"/>
            <a:r>
              <a:rPr lang="es-ES" sz="1400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CUATRIMESTRE Y SECCIÓN, TURNO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74E35924-AD40-4B90-88F1-0F33F663450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1381" y="6548821"/>
            <a:ext cx="755229" cy="755229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ACF49C84-488C-497A-BF65-E550CC42BC7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5075" y="3313570"/>
            <a:ext cx="3867839" cy="1208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8966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333500" y="-190500"/>
            <a:ext cx="9525000" cy="9525000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1680883" y="1411941"/>
            <a:ext cx="4598894" cy="3429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dirty="0">
                <a:solidFill>
                  <a:schemeClr val="tx1"/>
                </a:solidFill>
              </a:rPr>
              <a:t>NOMBRE DE LA INSTITUCIÓN</a:t>
            </a:r>
          </a:p>
        </p:txBody>
      </p:sp>
      <p:sp>
        <p:nvSpPr>
          <p:cNvPr id="7" name="Rectángulo 6"/>
          <p:cNvSpPr/>
          <p:nvPr/>
        </p:nvSpPr>
        <p:spPr>
          <a:xfrm>
            <a:off x="1680883" y="2050676"/>
            <a:ext cx="4598894" cy="62080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>
                <a:solidFill>
                  <a:schemeClr val="tx1"/>
                </a:solidFill>
              </a:rPr>
              <a:t>NOMBRE DE LA ESPECIALIDAD</a:t>
            </a:r>
          </a:p>
        </p:txBody>
      </p:sp>
      <p:sp>
        <p:nvSpPr>
          <p:cNvPr id="8" name="Rectángulo 7"/>
          <p:cNvSpPr/>
          <p:nvPr/>
        </p:nvSpPr>
        <p:spPr>
          <a:xfrm>
            <a:off x="4968689" y="1069041"/>
            <a:ext cx="1311088" cy="3429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MX" sz="1100" dirty="0">
                <a:solidFill>
                  <a:schemeClr val="tx1"/>
                </a:solidFill>
              </a:rPr>
              <a:t>Fecha</a:t>
            </a:r>
          </a:p>
        </p:txBody>
      </p:sp>
      <p:sp>
        <p:nvSpPr>
          <p:cNvPr id="12" name="Rectángulo 11"/>
          <p:cNvSpPr/>
          <p:nvPr/>
        </p:nvSpPr>
        <p:spPr>
          <a:xfrm>
            <a:off x="1680883" y="3014382"/>
            <a:ext cx="4598894" cy="59615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100" dirty="0">
                <a:solidFill>
                  <a:schemeClr val="tx1"/>
                </a:solidFill>
              </a:rPr>
              <a:t>NOMBRE DE LA MATERIA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1680883" y="3953434"/>
            <a:ext cx="4598894" cy="3429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100" dirty="0">
                <a:solidFill>
                  <a:schemeClr val="tx1"/>
                </a:solidFill>
              </a:rPr>
              <a:t>NOMBRE DEL DOCENTE (MSC AARÓN IVÁN SALAZAR MACÍAS)</a:t>
            </a:r>
          </a:p>
        </p:txBody>
      </p:sp>
      <p:sp>
        <p:nvSpPr>
          <p:cNvPr id="16" name="Rectángulo 15"/>
          <p:cNvSpPr/>
          <p:nvPr/>
        </p:nvSpPr>
        <p:spPr>
          <a:xfrm>
            <a:off x="1680883" y="4594411"/>
            <a:ext cx="4598894" cy="3429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100" dirty="0">
                <a:solidFill>
                  <a:schemeClr val="tx1"/>
                </a:solidFill>
              </a:rPr>
              <a:t>NOMBRE DEL ALUMNO</a:t>
            </a:r>
          </a:p>
        </p:txBody>
      </p:sp>
      <p:sp>
        <p:nvSpPr>
          <p:cNvPr id="17" name="Rectángulo 16"/>
          <p:cNvSpPr/>
          <p:nvPr/>
        </p:nvSpPr>
        <p:spPr>
          <a:xfrm>
            <a:off x="1680883" y="4942913"/>
            <a:ext cx="4598894" cy="3429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100" dirty="0">
                <a:solidFill>
                  <a:schemeClr val="tx1"/>
                </a:solidFill>
              </a:rPr>
              <a:t>MATRÍCULA DEL ALUMNO</a:t>
            </a:r>
          </a:p>
        </p:txBody>
      </p:sp>
      <p:sp>
        <p:nvSpPr>
          <p:cNvPr id="18" name="Rectángulo 17"/>
          <p:cNvSpPr/>
          <p:nvPr/>
        </p:nvSpPr>
        <p:spPr>
          <a:xfrm>
            <a:off x="1680883" y="5285813"/>
            <a:ext cx="4598894" cy="3429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100" dirty="0">
                <a:solidFill>
                  <a:schemeClr val="tx1"/>
                </a:solidFill>
              </a:rPr>
              <a:t>CORREO ELECTRÓNICO DEL ALUMNO</a:t>
            </a:r>
          </a:p>
        </p:txBody>
      </p:sp>
      <p:sp>
        <p:nvSpPr>
          <p:cNvPr id="19" name="Rectángulo 18"/>
          <p:cNvSpPr/>
          <p:nvPr/>
        </p:nvSpPr>
        <p:spPr>
          <a:xfrm>
            <a:off x="2339787" y="5952563"/>
            <a:ext cx="2864225" cy="6566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800" dirty="0">
                <a:solidFill>
                  <a:schemeClr val="tx1"/>
                </a:solidFill>
              </a:rPr>
              <a:t>CUATRIMESTRE </a:t>
            </a:r>
            <a:br>
              <a:rPr lang="es-MX" sz="1800" dirty="0">
                <a:solidFill>
                  <a:schemeClr val="tx1"/>
                </a:solidFill>
              </a:rPr>
            </a:br>
            <a:r>
              <a:rPr lang="es-MX" sz="1800" dirty="0">
                <a:solidFill>
                  <a:schemeClr val="tx1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705208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333500" y="-190500"/>
            <a:ext cx="9525000" cy="9525000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1680883" y="1411941"/>
            <a:ext cx="4598894" cy="3429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100" dirty="0">
                <a:solidFill>
                  <a:schemeClr val="tx1"/>
                </a:solidFill>
              </a:rPr>
              <a:t>Título del Tema con numeración</a:t>
            </a:r>
          </a:p>
        </p:txBody>
      </p:sp>
      <p:sp>
        <p:nvSpPr>
          <p:cNvPr id="7" name="Rectángulo 6"/>
          <p:cNvSpPr/>
          <p:nvPr/>
        </p:nvSpPr>
        <p:spPr>
          <a:xfrm>
            <a:off x="1680883" y="1754841"/>
            <a:ext cx="4598894" cy="3429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100" dirty="0">
                <a:solidFill>
                  <a:srgbClr val="FF0000"/>
                </a:solidFill>
              </a:rPr>
              <a:t>Título de la Unidad con numeración</a:t>
            </a:r>
          </a:p>
        </p:txBody>
      </p:sp>
      <p:sp>
        <p:nvSpPr>
          <p:cNvPr id="8" name="Rectángulo 7"/>
          <p:cNvSpPr/>
          <p:nvPr/>
        </p:nvSpPr>
        <p:spPr>
          <a:xfrm>
            <a:off x="4968689" y="1069041"/>
            <a:ext cx="1311088" cy="342900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MX" sz="1100" dirty="0">
                <a:solidFill>
                  <a:schemeClr val="tx1"/>
                </a:solidFill>
              </a:rPr>
              <a:t>Fecha</a:t>
            </a:r>
          </a:p>
        </p:txBody>
      </p:sp>
      <p:sp>
        <p:nvSpPr>
          <p:cNvPr id="9" name="Rectángulo 8"/>
          <p:cNvSpPr/>
          <p:nvPr/>
        </p:nvSpPr>
        <p:spPr>
          <a:xfrm>
            <a:off x="1680883" y="2097740"/>
            <a:ext cx="4598894" cy="606495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dirty="0">
                <a:solidFill>
                  <a:schemeClr val="tx1"/>
                </a:solidFill>
              </a:rPr>
              <a:t>En la primer hoja anotar el reglamento y la evaluación</a:t>
            </a:r>
          </a:p>
        </p:txBody>
      </p:sp>
    </p:spTree>
    <p:extLst>
      <p:ext uri="{BB962C8B-B14F-4D97-AF65-F5344CB8AC3E}">
        <p14:creationId xmlns:p14="http://schemas.microsoft.com/office/powerpoint/2010/main" val="38103146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123</TotalTime>
  <Words>70</Words>
  <Application>Microsoft Office PowerPoint</Application>
  <PresentationFormat>Carta (216 x 279 mm)</PresentationFormat>
  <Paragraphs>16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ivanivenian sama</dc:creator>
  <cp:lastModifiedBy>Aarón Iván Salazar Macías</cp:lastModifiedBy>
  <cp:revision>13</cp:revision>
  <dcterms:created xsi:type="dcterms:W3CDTF">2018-05-06T04:37:19Z</dcterms:created>
  <dcterms:modified xsi:type="dcterms:W3CDTF">2023-01-06T01:18:14Z</dcterms:modified>
</cp:coreProperties>
</file>